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8" r:id="rId2"/>
    <p:sldId id="599" r:id="rId3"/>
    <p:sldId id="653" r:id="rId4"/>
    <p:sldId id="663" r:id="rId5"/>
    <p:sldId id="669" r:id="rId6"/>
    <p:sldId id="688" r:id="rId7"/>
    <p:sldId id="768" r:id="rId8"/>
    <p:sldId id="796" r:id="rId9"/>
    <p:sldId id="782" r:id="rId10"/>
    <p:sldId id="783" r:id="rId11"/>
    <p:sldId id="792" r:id="rId12"/>
    <p:sldId id="788" r:id="rId13"/>
    <p:sldId id="794" r:id="rId14"/>
    <p:sldId id="800" r:id="rId15"/>
    <p:sldId id="787" r:id="rId16"/>
    <p:sldId id="798" r:id="rId17"/>
    <p:sldId id="799" r:id="rId18"/>
    <p:sldId id="801" r:id="rId19"/>
    <p:sldId id="803" r:id="rId20"/>
    <p:sldId id="793" r:id="rId21"/>
    <p:sldId id="805" r:id="rId22"/>
    <p:sldId id="259" r:id="rId23"/>
    <p:sldId id="262" r:id="rId24"/>
    <p:sldId id="263" r:id="rId25"/>
    <p:sldId id="274" r:id="rId26"/>
    <p:sldId id="275" r:id="rId27"/>
    <p:sldId id="276" r:id="rId28"/>
    <p:sldId id="278" r:id="rId29"/>
    <p:sldId id="280" r:id="rId30"/>
    <p:sldId id="279" r:id="rId31"/>
    <p:sldId id="806" r:id="rId32"/>
    <p:sldId id="779" r:id="rId33"/>
    <p:sldId id="784" r:id="rId34"/>
    <p:sldId id="780" r:id="rId35"/>
    <p:sldId id="781" r:id="rId36"/>
    <p:sldId id="268" r:id="rId37"/>
  </p:sldIdLst>
  <p:sldSz cx="13301663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19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ce Veissier" initials="AV" lastIdx="8" clrIdx="0">
    <p:extLst>
      <p:ext uri="{19B8F6BF-5375-455C-9EA6-DF929625EA0E}">
        <p15:presenceInfo xmlns:p15="http://schemas.microsoft.com/office/powerpoint/2012/main" userId="S-1-5-21-90606937-4259548240-1830868068-27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959E13-2F46-4291-8A09-F3B3E4993215}" v="118" dt="2025-06-24T15:10:25.1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7" autoAdjust="0"/>
    <p:restoredTop sz="94638" autoAdjust="0"/>
  </p:normalViewPr>
  <p:slideViewPr>
    <p:cSldViewPr snapToGrid="0" showGuides="1">
      <p:cViewPr>
        <p:scale>
          <a:sx n="130" d="100"/>
          <a:sy n="130" d="100"/>
        </p:scale>
        <p:origin x="252" y="124"/>
      </p:cViewPr>
      <p:guideLst>
        <p:guide pos="4190"/>
        <p:guide orient="horz" pos="2160"/>
      </p:guideLst>
    </p:cSldViewPr>
  </p:slideViewPr>
  <p:outlineViewPr>
    <p:cViewPr>
      <p:scale>
        <a:sx n="33" d="100"/>
        <a:sy n="33" d="100"/>
      </p:scale>
      <p:origin x="0" y="-2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llaume FERRANE" userId="fcd8b6cd-9af9-4934-9417-c08738f93dfb" providerId="ADAL" clId="{36959E13-2F46-4291-8A09-F3B3E4993215}"/>
    <pc:docChg chg="undo custSel addSld delSld modSld sldOrd">
      <pc:chgData name="Guillaume FERRANE" userId="fcd8b6cd-9af9-4934-9417-c08738f93dfb" providerId="ADAL" clId="{36959E13-2F46-4291-8A09-F3B3E4993215}" dt="2025-06-24T15:20:22.787" v="6778" actId="20577"/>
      <pc:docMkLst>
        <pc:docMk/>
      </pc:docMkLst>
      <pc:sldChg chg="add del">
        <pc:chgData name="Guillaume FERRANE" userId="fcd8b6cd-9af9-4934-9417-c08738f93dfb" providerId="ADAL" clId="{36959E13-2F46-4291-8A09-F3B3E4993215}" dt="2025-06-24T14:37:54.039" v="5224" actId="47"/>
        <pc:sldMkLst>
          <pc:docMk/>
          <pc:sldMk cId="0" sldId="257"/>
        </pc:sldMkLst>
      </pc:sldChg>
      <pc:sldChg chg="modSp mod">
        <pc:chgData name="Guillaume FERRANE" userId="fcd8b6cd-9af9-4934-9417-c08738f93dfb" providerId="ADAL" clId="{36959E13-2F46-4291-8A09-F3B3E4993215}" dt="2025-06-24T14:50:52.101" v="5683" actId="20577"/>
        <pc:sldMkLst>
          <pc:docMk/>
          <pc:sldMk cId="3934088063" sldId="258"/>
        </pc:sldMkLst>
        <pc:spChg chg="mod">
          <ac:chgData name="Guillaume FERRANE" userId="fcd8b6cd-9af9-4934-9417-c08738f93dfb" providerId="ADAL" clId="{36959E13-2F46-4291-8A09-F3B3E4993215}" dt="2025-06-24T14:50:52.101" v="5683" actId="20577"/>
          <ac:spMkLst>
            <pc:docMk/>
            <pc:sldMk cId="3934088063" sldId="258"/>
            <ac:spMk id="2" creationId="{0D61DED2-8B42-47C4-934E-EF5A361E5D43}"/>
          </ac:spMkLst>
        </pc:spChg>
        <pc:spChg chg="mod">
          <ac:chgData name="Guillaume FERRANE" userId="fcd8b6cd-9af9-4934-9417-c08738f93dfb" providerId="ADAL" clId="{36959E13-2F46-4291-8A09-F3B3E4993215}" dt="2025-06-24T08:00:06.452" v="555" actId="20577"/>
          <ac:spMkLst>
            <pc:docMk/>
            <pc:sldMk cId="3934088063" sldId="258"/>
            <ac:spMk id="3" creationId="{6FB8BF90-5C43-49F0-A69D-E8E9DF2BF1BE}"/>
          </ac:spMkLst>
        </pc:spChg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59"/>
        </pc:sldMkLst>
      </pc:sldChg>
      <pc:sldChg chg="modSp add mod">
        <pc:chgData name="Guillaume FERRANE" userId="fcd8b6cd-9af9-4934-9417-c08738f93dfb" providerId="ADAL" clId="{36959E13-2F46-4291-8A09-F3B3E4993215}" dt="2025-06-24T14:40:11.432" v="5355" actId="20577"/>
        <pc:sldMkLst>
          <pc:docMk/>
          <pc:sldMk cId="0" sldId="262"/>
        </pc:sldMkLst>
        <pc:spChg chg="mod">
          <ac:chgData name="Guillaume FERRANE" userId="fcd8b6cd-9af9-4934-9417-c08738f93dfb" providerId="ADAL" clId="{36959E13-2F46-4291-8A09-F3B3E4993215}" dt="2025-06-24T14:40:11.432" v="5355" actId="20577"/>
          <ac:spMkLst>
            <pc:docMk/>
            <pc:sldMk cId="0" sldId="262"/>
            <ac:spMk id="112" creationId="{00000000-0000-0000-0000-000000000000}"/>
          </ac:spMkLst>
        </pc:spChg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63"/>
        </pc:sldMkLst>
      </pc:sldChg>
      <pc:sldChg chg="add del">
        <pc:chgData name="Guillaume FERRANE" userId="fcd8b6cd-9af9-4934-9417-c08738f93dfb" providerId="ADAL" clId="{36959E13-2F46-4291-8A09-F3B3E4993215}" dt="2025-06-24T14:41:24.124" v="5357" actId="47"/>
        <pc:sldMkLst>
          <pc:docMk/>
          <pc:sldMk cId="0" sldId="269"/>
        </pc:sldMkLst>
      </pc:sldChg>
      <pc:sldChg chg="del">
        <pc:chgData name="Guillaume FERRANE" userId="fcd8b6cd-9af9-4934-9417-c08738f93dfb" providerId="ADAL" clId="{36959E13-2F46-4291-8A09-F3B3E4993215}" dt="2025-06-23T16:00:09.011" v="391" actId="47"/>
        <pc:sldMkLst>
          <pc:docMk/>
          <pc:sldMk cId="1598093074" sldId="272"/>
        </pc:sldMkLst>
      </pc:sldChg>
      <pc:sldChg chg="del">
        <pc:chgData name="Guillaume FERRANE" userId="fcd8b6cd-9af9-4934-9417-c08738f93dfb" providerId="ADAL" clId="{36959E13-2F46-4291-8A09-F3B3E4993215}" dt="2025-06-23T16:00:09.400" v="392" actId="47"/>
        <pc:sldMkLst>
          <pc:docMk/>
          <pc:sldMk cId="976838141" sldId="273"/>
        </pc:sldMkLst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74"/>
        </pc:sldMkLst>
      </pc:sldChg>
      <pc:sldChg chg="del">
        <pc:chgData name="Guillaume FERRANE" userId="fcd8b6cd-9af9-4934-9417-c08738f93dfb" providerId="ADAL" clId="{36959E13-2F46-4291-8A09-F3B3E4993215}" dt="2025-06-23T16:00:09.626" v="393" actId="47"/>
        <pc:sldMkLst>
          <pc:docMk/>
          <pc:sldMk cId="215849101" sldId="274"/>
        </pc:sldMkLst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75"/>
        </pc:sldMkLst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76"/>
        </pc:sldMkLst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78"/>
        </pc:sldMkLst>
      </pc:sldChg>
      <pc:sldChg chg="del">
        <pc:chgData name="Guillaume FERRANE" userId="fcd8b6cd-9af9-4934-9417-c08738f93dfb" providerId="ADAL" clId="{36959E13-2F46-4291-8A09-F3B3E4993215}" dt="2025-06-23T16:00:09.845" v="394" actId="47"/>
        <pc:sldMkLst>
          <pc:docMk/>
          <pc:sldMk cId="1846838530" sldId="278"/>
        </pc:sldMkLst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0" sldId="279"/>
        </pc:sldMkLst>
      </pc:sldChg>
      <pc:sldChg chg="add">
        <pc:chgData name="Guillaume FERRANE" userId="fcd8b6cd-9af9-4934-9417-c08738f93dfb" providerId="ADAL" clId="{36959E13-2F46-4291-8A09-F3B3E4993215}" dt="2025-06-23T16:08:12.391" v="509"/>
        <pc:sldMkLst>
          <pc:docMk/>
          <pc:sldMk cId="3783983671" sldId="280"/>
        </pc:sldMkLst>
      </pc:sldChg>
      <pc:sldChg chg="del">
        <pc:chgData name="Guillaume FERRANE" userId="fcd8b6cd-9af9-4934-9417-c08738f93dfb" providerId="ADAL" clId="{36959E13-2F46-4291-8A09-F3B3E4993215}" dt="2025-06-23T16:00:10.041" v="395" actId="47"/>
        <pc:sldMkLst>
          <pc:docMk/>
          <pc:sldMk cId="3239357447" sldId="283"/>
        </pc:sldMkLst>
      </pc:sldChg>
      <pc:sldChg chg="del">
        <pc:chgData name="Guillaume FERRANE" userId="fcd8b6cd-9af9-4934-9417-c08738f93dfb" providerId="ADAL" clId="{36959E13-2F46-4291-8A09-F3B3E4993215}" dt="2025-06-23T16:00:10.266" v="396" actId="47"/>
        <pc:sldMkLst>
          <pc:docMk/>
          <pc:sldMk cId="3205527231" sldId="288"/>
        </pc:sldMkLst>
      </pc:sldChg>
      <pc:sldChg chg="del">
        <pc:chgData name="Guillaume FERRANE" userId="fcd8b6cd-9af9-4934-9417-c08738f93dfb" providerId="ADAL" clId="{36959E13-2F46-4291-8A09-F3B3E4993215}" dt="2025-06-23T16:00:10.975" v="399" actId="47"/>
        <pc:sldMkLst>
          <pc:docMk/>
          <pc:sldMk cId="2694666319" sldId="292"/>
        </pc:sldMkLst>
      </pc:sldChg>
      <pc:sldChg chg="del">
        <pc:chgData name="Guillaume FERRANE" userId="fcd8b6cd-9af9-4934-9417-c08738f93dfb" providerId="ADAL" clId="{36959E13-2F46-4291-8A09-F3B3E4993215}" dt="2025-06-23T16:00:10.501" v="397" actId="47"/>
        <pc:sldMkLst>
          <pc:docMk/>
          <pc:sldMk cId="1560988462" sldId="293"/>
        </pc:sldMkLst>
      </pc:sldChg>
      <pc:sldChg chg="del">
        <pc:chgData name="Guillaume FERRANE" userId="fcd8b6cd-9af9-4934-9417-c08738f93dfb" providerId="ADAL" clId="{36959E13-2F46-4291-8A09-F3B3E4993215}" dt="2025-06-23T16:00:11.174" v="400" actId="47"/>
        <pc:sldMkLst>
          <pc:docMk/>
          <pc:sldMk cId="1648988635" sldId="297"/>
        </pc:sldMkLst>
      </pc:sldChg>
      <pc:sldChg chg="del">
        <pc:chgData name="Guillaume FERRANE" userId="fcd8b6cd-9af9-4934-9417-c08738f93dfb" providerId="ADAL" clId="{36959E13-2F46-4291-8A09-F3B3E4993215}" dt="2025-06-23T16:00:11.376" v="401" actId="47"/>
        <pc:sldMkLst>
          <pc:docMk/>
          <pc:sldMk cId="1927835674" sldId="300"/>
        </pc:sldMkLst>
      </pc:sldChg>
      <pc:sldChg chg="del">
        <pc:chgData name="Guillaume FERRANE" userId="fcd8b6cd-9af9-4934-9417-c08738f93dfb" providerId="ADAL" clId="{36959E13-2F46-4291-8A09-F3B3E4993215}" dt="2025-06-23T16:00:11.630" v="402" actId="47"/>
        <pc:sldMkLst>
          <pc:docMk/>
          <pc:sldMk cId="2751818500" sldId="309"/>
        </pc:sldMkLst>
      </pc:sldChg>
      <pc:sldChg chg="del">
        <pc:chgData name="Guillaume FERRANE" userId="fcd8b6cd-9af9-4934-9417-c08738f93dfb" providerId="ADAL" clId="{36959E13-2F46-4291-8A09-F3B3E4993215}" dt="2025-06-23T16:00:11.784" v="403" actId="47"/>
        <pc:sldMkLst>
          <pc:docMk/>
          <pc:sldMk cId="3942941580" sldId="313"/>
        </pc:sldMkLst>
      </pc:sldChg>
      <pc:sldChg chg="del">
        <pc:chgData name="Guillaume FERRANE" userId="fcd8b6cd-9af9-4934-9417-c08738f93dfb" providerId="ADAL" clId="{36959E13-2F46-4291-8A09-F3B3E4993215}" dt="2025-06-23T16:00:14.518" v="414" actId="47"/>
        <pc:sldMkLst>
          <pc:docMk/>
          <pc:sldMk cId="1695505287" sldId="314"/>
        </pc:sldMkLst>
      </pc:sldChg>
      <pc:sldChg chg="del">
        <pc:chgData name="Guillaume FERRANE" userId="fcd8b6cd-9af9-4934-9417-c08738f93dfb" providerId="ADAL" clId="{36959E13-2F46-4291-8A09-F3B3E4993215}" dt="2025-06-23T16:00:14.980" v="415" actId="47"/>
        <pc:sldMkLst>
          <pc:docMk/>
          <pc:sldMk cId="3425253412" sldId="315"/>
        </pc:sldMkLst>
      </pc:sldChg>
      <pc:sldChg chg="del">
        <pc:chgData name="Guillaume FERRANE" userId="fcd8b6cd-9af9-4934-9417-c08738f93dfb" providerId="ADAL" clId="{36959E13-2F46-4291-8A09-F3B3E4993215}" dt="2025-06-23T16:00:16.123" v="416" actId="47"/>
        <pc:sldMkLst>
          <pc:docMk/>
          <pc:sldMk cId="626420156" sldId="316"/>
        </pc:sldMkLst>
      </pc:sldChg>
      <pc:sldChg chg="del">
        <pc:chgData name="Guillaume FERRANE" userId="fcd8b6cd-9af9-4934-9417-c08738f93dfb" providerId="ADAL" clId="{36959E13-2F46-4291-8A09-F3B3E4993215}" dt="2025-06-23T16:00:41.480" v="430" actId="47"/>
        <pc:sldMkLst>
          <pc:docMk/>
          <pc:sldMk cId="467280341" sldId="318"/>
        </pc:sldMkLst>
      </pc:sldChg>
      <pc:sldChg chg="del">
        <pc:chgData name="Guillaume FERRANE" userId="fcd8b6cd-9af9-4934-9417-c08738f93dfb" providerId="ADAL" clId="{36959E13-2F46-4291-8A09-F3B3E4993215}" dt="2025-06-23T16:00:14.208" v="413" actId="47"/>
        <pc:sldMkLst>
          <pc:docMk/>
          <pc:sldMk cId="966342925" sldId="322"/>
        </pc:sldMkLst>
      </pc:sldChg>
      <pc:sldChg chg="del">
        <pc:chgData name="Guillaume FERRANE" userId="fcd8b6cd-9af9-4934-9417-c08738f93dfb" providerId="ADAL" clId="{36959E13-2F46-4291-8A09-F3B3E4993215}" dt="2025-06-23T16:00:13.985" v="412" actId="47"/>
        <pc:sldMkLst>
          <pc:docMk/>
          <pc:sldMk cId="374769611" sldId="323"/>
        </pc:sldMkLst>
      </pc:sldChg>
      <pc:sldChg chg="modSp mod">
        <pc:chgData name="Guillaume FERRANE" userId="fcd8b6cd-9af9-4934-9417-c08738f93dfb" providerId="ADAL" clId="{36959E13-2F46-4291-8A09-F3B3E4993215}" dt="2025-06-24T15:13:40.481" v="6518" actId="20577"/>
        <pc:sldMkLst>
          <pc:docMk/>
          <pc:sldMk cId="2321149632" sldId="599"/>
        </pc:sldMkLst>
        <pc:spChg chg="mod">
          <ac:chgData name="Guillaume FERRANE" userId="fcd8b6cd-9af9-4934-9417-c08738f93dfb" providerId="ADAL" clId="{36959E13-2F46-4291-8A09-F3B3E4993215}" dt="2025-06-24T15:13:21.164" v="6515" actId="313"/>
          <ac:spMkLst>
            <pc:docMk/>
            <pc:sldMk cId="2321149632" sldId="599"/>
            <ac:spMk id="3" creationId="{00000000-0000-0000-0000-000000000000}"/>
          </ac:spMkLst>
        </pc:spChg>
        <pc:spChg chg="mod">
          <ac:chgData name="Guillaume FERRANE" userId="fcd8b6cd-9af9-4934-9417-c08738f93dfb" providerId="ADAL" clId="{36959E13-2F46-4291-8A09-F3B3E4993215}" dt="2025-06-24T15:13:40.481" v="6518" actId="20577"/>
          <ac:spMkLst>
            <pc:docMk/>
            <pc:sldMk cId="2321149632" sldId="599"/>
            <ac:spMk id="5" creationId="{00000000-0000-0000-0000-000000000000}"/>
          </ac:spMkLst>
        </pc:spChg>
      </pc:sldChg>
      <pc:sldChg chg="del">
        <pc:chgData name="Guillaume FERRANE" userId="fcd8b6cd-9af9-4934-9417-c08738f93dfb" providerId="ADAL" clId="{36959E13-2F46-4291-8A09-F3B3E4993215}" dt="2025-06-23T15:56:41.247" v="2" actId="47"/>
        <pc:sldMkLst>
          <pc:docMk/>
          <pc:sldMk cId="967036453" sldId="662"/>
        </pc:sldMkLst>
      </pc:sldChg>
      <pc:sldChg chg="modSp mod">
        <pc:chgData name="Guillaume FERRANE" userId="fcd8b6cd-9af9-4934-9417-c08738f93dfb" providerId="ADAL" clId="{36959E13-2F46-4291-8A09-F3B3E4993215}" dt="2025-06-24T15:14:08.233" v="6540" actId="20577"/>
        <pc:sldMkLst>
          <pc:docMk/>
          <pc:sldMk cId="2908533194" sldId="663"/>
        </pc:sldMkLst>
        <pc:spChg chg="mod">
          <ac:chgData name="Guillaume FERRANE" userId="fcd8b6cd-9af9-4934-9417-c08738f93dfb" providerId="ADAL" clId="{36959E13-2F46-4291-8A09-F3B3E4993215}" dt="2025-06-24T15:14:08.233" v="6540" actId="20577"/>
          <ac:spMkLst>
            <pc:docMk/>
            <pc:sldMk cId="2908533194" sldId="663"/>
            <ac:spMk id="7" creationId="{00000000-0000-0000-0000-000000000000}"/>
          </ac:spMkLst>
        </pc:spChg>
        <pc:graphicFrameChg chg="mod">
          <ac:chgData name="Guillaume FERRANE" userId="fcd8b6cd-9af9-4934-9417-c08738f93dfb" providerId="ADAL" clId="{36959E13-2F46-4291-8A09-F3B3E4993215}" dt="2025-06-24T09:23:14.811" v="940" actId="14100"/>
          <ac:graphicFrameMkLst>
            <pc:docMk/>
            <pc:sldMk cId="2908533194" sldId="663"/>
            <ac:graphicFrameMk id="6" creationId="{00000000-0000-0000-0000-000000000000}"/>
          </ac:graphicFrameMkLst>
        </pc:graphicFrameChg>
      </pc:sldChg>
      <pc:sldChg chg="del">
        <pc:chgData name="Guillaume FERRANE" userId="fcd8b6cd-9af9-4934-9417-c08738f93dfb" providerId="ADAL" clId="{36959E13-2F46-4291-8A09-F3B3E4993215}" dt="2025-06-23T15:56:43.808" v="3" actId="47"/>
        <pc:sldMkLst>
          <pc:docMk/>
          <pc:sldMk cId="354551974" sldId="664"/>
        </pc:sldMkLst>
      </pc:sldChg>
      <pc:sldChg chg="del">
        <pc:chgData name="Guillaume FERRANE" userId="fcd8b6cd-9af9-4934-9417-c08738f93dfb" providerId="ADAL" clId="{36959E13-2F46-4291-8A09-F3B3E4993215}" dt="2025-06-23T15:56:44.783" v="4" actId="47"/>
        <pc:sldMkLst>
          <pc:docMk/>
          <pc:sldMk cId="4111996741" sldId="665"/>
        </pc:sldMkLst>
      </pc:sldChg>
      <pc:sldChg chg="del">
        <pc:chgData name="Guillaume FERRANE" userId="fcd8b6cd-9af9-4934-9417-c08738f93dfb" providerId="ADAL" clId="{36959E13-2F46-4291-8A09-F3B3E4993215}" dt="2025-06-23T15:56:45.907" v="5" actId="47"/>
        <pc:sldMkLst>
          <pc:docMk/>
          <pc:sldMk cId="4043906048" sldId="666"/>
        </pc:sldMkLst>
      </pc:sldChg>
      <pc:sldChg chg="addSp delSp modSp mod">
        <pc:chgData name="Guillaume FERRANE" userId="fcd8b6cd-9af9-4934-9417-c08738f93dfb" providerId="ADAL" clId="{36959E13-2F46-4291-8A09-F3B3E4993215}" dt="2025-06-24T09:40:45.643" v="1472" actId="1076"/>
        <pc:sldMkLst>
          <pc:docMk/>
          <pc:sldMk cId="3284945922" sldId="669"/>
        </pc:sldMkLst>
        <pc:spChg chg="mod">
          <ac:chgData name="Guillaume FERRANE" userId="fcd8b6cd-9af9-4934-9417-c08738f93dfb" providerId="ADAL" clId="{36959E13-2F46-4291-8A09-F3B3E4993215}" dt="2025-06-24T09:27:04.422" v="1134" actId="14100"/>
          <ac:spMkLst>
            <pc:docMk/>
            <pc:sldMk cId="3284945922" sldId="669"/>
            <ac:spMk id="2" creationId="{00000000-0000-0000-0000-000000000000}"/>
          </ac:spMkLst>
        </pc:spChg>
        <pc:spChg chg="add mod">
          <ac:chgData name="Guillaume FERRANE" userId="fcd8b6cd-9af9-4934-9417-c08738f93dfb" providerId="ADAL" clId="{36959E13-2F46-4291-8A09-F3B3E4993215}" dt="2025-06-24T09:26:59.141" v="1133" actId="1076"/>
          <ac:spMkLst>
            <pc:docMk/>
            <pc:sldMk cId="3284945922" sldId="669"/>
            <ac:spMk id="3" creationId="{08F46DFF-C2AF-D0DE-CF43-3916CB3DBCBA}"/>
          </ac:spMkLst>
        </pc:spChg>
        <pc:spChg chg="mod">
          <ac:chgData name="Guillaume FERRANE" userId="fcd8b6cd-9af9-4934-9417-c08738f93dfb" providerId="ADAL" clId="{36959E13-2F46-4291-8A09-F3B3E4993215}" dt="2025-06-24T09:31:34.762" v="1389" actId="1076"/>
          <ac:spMkLst>
            <pc:docMk/>
            <pc:sldMk cId="3284945922" sldId="669"/>
            <ac:spMk id="6" creationId="{00000000-0000-0000-0000-000000000000}"/>
          </ac:spMkLst>
        </pc:spChg>
        <pc:spChg chg="mod">
          <ac:chgData name="Guillaume FERRANE" userId="fcd8b6cd-9af9-4934-9417-c08738f93dfb" providerId="ADAL" clId="{36959E13-2F46-4291-8A09-F3B3E4993215}" dt="2025-06-23T15:57:08.477" v="7" actId="20577"/>
          <ac:spMkLst>
            <pc:docMk/>
            <pc:sldMk cId="3284945922" sldId="669"/>
            <ac:spMk id="7" creationId="{00000000-0000-0000-0000-000000000000}"/>
          </ac:spMkLst>
        </pc:spChg>
        <pc:spChg chg="mod">
          <ac:chgData name="Guillaume FERRANE" userId="fcd8b6cd-9af9-4934-9417-c08738f93dfb" providerId="ADAL" clId="{36959E13-2F46-4291-8A09-F3B3E4993215}" dt="2025-06-24T09:40:45.643" v="1472" actId="1076"/>
          <ac:spMkLst>
            <pc:docMk/>
            <pc:sldMk cId="3284945922" sldId="669"/>
            <ac:spMk id="8" creationId="{00000000-0000-0000-0000-000000000000}"/>
          </ac:spMkLst>
        </pc:spChg>
        <pc:spChg chg="del">
          <ac:chgData name="Guillaume FERRANE" userId="fcd8b6cd-9af9-4934-9417-c08738f93dfb" providerId="ADAL" clId="{36959E13-2F46-4291-8A09-F3B3E4993215}" dt="2025-06-23T15:57:14.771" v="9" actId="478"/>
          <ac:spMkLst>
            <pc:docMk/>
            <pc:sldMk cId="3284945922" sldId="669"/>
            <ac:spMk id="10" creationId="{00000000-0000-0000-0000-000000000000}"/>
          </ac:spMkLst>
        </pc:spChg>
        <pc:graphicFrameChg chg="mod">
          <ac:chgData name="Guillaume FERRANE" userId="fcd8b6cd-9af9-4934-9417-c08738f93dfb" providerId="ADAL" clId="{36959E13-2F46-4291-8A09-F3B3E4993215}" dt="2025-06-24T09:25:15.565" v="1120" actId="14100"/>
          <ac:graphicFrameMkLst>
            <pc:docMk/>
            <pc:sldMk cId="3284945922" sldId="669"/>
            <ac:graphicFrameMk id="9" creationId="{00000000-0000-0000-0000-000000000000}"/>
          </ac:graphicFrameMkLst>
        </pc:graphicFrameChg>
        <pc:graphicFrameChg chg="del">
          <ac:chgData name="Guillaume FERRANE" userId="fcd8b6cd-9af9-4934-9417-c08738f93dfb" providerId="ADAL" clId="{36959E13-2F46-4291-8A09-F3B3E4993215}" dt="2025-06-23T15:57:12.829" v="8" actId="478"/>
          <ac:graphicFrameMkLst>
            <pc:docMk/>
            <pc:sldMk cId="3284945922" sldId="669"/>
            <ac:graphicFrameMk id="11" creationId="{00000000-0000-0000-0000-000000000000}"/>
          </ac:graphicFrameMkLst>
        </pc:graphicFrameChg>
        <pc:picChg chg="mod">
          <ac:chgData name="Guillaume FERRANE" userId="fcd8b6cd-9af9-4934-9417-c08738f93dfb" providerId="ADAL" clId="{36959E13-2F46-4291-8A09-F3B3E4993215}" dt="2025-06-24T09:25:26.779" v="1121" actId="1076"/>
          <ac:picMkLst>
            <pc:docMk/>
            <pc:sldMk cId="3284945922" sldId="669"/>
            <ac:picMk id="4" creationId="{00000000-0000-0000-0000-000000000000}"/>
          </ac:picMkLst>
        </pc:picChg>
      </pc:sldChg>
      <pc:sldChg chg="del">
        <pc:chgData name="Guillaume FERRANE" userId="fcd8b6cd-9af9-4934-9417-c08738f93dfb" providerId="ADAL" clId="{36959E13-2F46-4291-8A09-F3B3E4993215}" dt="2025-06-23T15:56:52.430" v="6" actId="47"/>
        <pc:sldMkLst>
          <pc:docMk/>
          <pc:sldMk cId="1299468685" sldId="670"/>
        </pc:sldMkLst>
      </pc:sldChg>
      <pc:sldChg chg="modSp del mod">
        <pc:chgData name="Guillaume FERRANE" userId="fcd8b6cd-9af9-4934-9417-c08738f93dfb" providerId="ADAL" clId="{36959E13-2F46-4291-8A09-F3B3E4993215}" dt="2025-06-24T09:32:31.855" v="1434" actId="47"/>
        <pc:sldMkLst>
          <pc:docMk/>
          <pc:sldMk cId="308417430" sldId="671"/>
        </pc:sldMkLst>
        <pc:spChg chg="mod">
          <ac:chgData name="Guillaume FERRANE" userId="fcd8b6cd-9af9-4934-9417-c08738f93dfb" providerId="ADAL" clId="{36959E13-2F46-4291-8A09-F3B3E4993215}" dt="2025-06-24T09:27:27.941" v="1136" actId="1076"/>
          <ac:spMkLst>
            <pc:docMk/>
            <pc:sldMk cId="308417430" sldId="671"/>
            <ac:spMk id="6" creationId="{00000000-0000-0000-0000-000000000000}"/>
          </ac:spMkLst>
        </pc:spChg>
        <pc:spChg chg="mod">
          <ac:chgData name="Guillaume FERRANE" userId="fcd8b6cd-9af9-4934-9417-c08738f93dfb" providerId="ADAL" clId="{36959E13-2F46-4291-8A09-F3B3E4993215}" dt="2025-06-24T09:27:20.479" v="1135" actId="1076"/>
          <ac:spMkLst>
            <pc:docMk/>
            <pc:sldMk cId="308417430" sldId="671"/>
            <ac:spMk id="10" creationId="{00000000-0000-0000-0000-000000000000}"/>
          </ac:spMkLst>
        </pc:spChg>
        <pc:graphicFrameChg chg="mod">
          <ac:chgData name="Guillaume FERRANE" userId="fcd8b6cd-9af9-4934-9417-c08738f93dfb" providerId="ADAL" clId="{36959E13-2F46-4291-8A09-F3B3E4993215}" dt="2025-06-24T09:27:20.479" v="1135" actId="1076"/>
          <ac:graphicFrameMkLst>
            <pc:docMk/>
            <pc:sldMk cId="308417430" sldId="671"/>
            <ac:graphicFrameMk id="11" creationId="{00000000-0000-0000-0000-000000000000}"/>
          </ac:graphicFrameMkLst>
        </pc:graphicFrameChg>
      </pc:sldChg>
      <pc:sldChg chg="del">
        <pc:chgData name="Guillaume FERRANE" userId="fcd8b6cd-9af9-4934-9417-c08738f93dfb" providerId="ADAL" clId="{36959E13-2F46-4291-8A09-F3B3E4993215}" dt="2025-06-23T15:59:15.995" v="355" actId="47"/>
        <pc:sldMkLst>
          <pc:docMk/>
          <pc:sldMk cId="323801514" sldId="672"/>
        </pc:sldMkLst>
      </pc:sldChg>
      <pc:sldChg chg="del">
        <pc:chgData name="Guillaume FERRANE" userId="fcd8b6cd-9af9-4934-9417-c08738f93dfb" providerId="ADAL" clId="{36959E13-2F46-4291-8A09-F3B3E4993215}" dt="2025-06-23T15:59:16.287" v="356" actId="47"/>
        <pc:sldMkLst>
          <pc:docMk/>
          <pc:sldMk cId="1584670074" sldId="673"/>
        </pc:sldMkLst>
      </pc:sldChg>
      <pc:sldChg chg="del">
        <pc:chgData name="Guillaume FERRANE" userId="fcd8b6cd-9af9-4934-9417-c08738f93dfb" providerId="ADAL" clId="{36959E13-2F46-4291-8A09-F3B3E4993215}" dt="2025-06-23T15:59:17.854" v="357" actId="47"/>
        <pc:sldMkLst>
          <pc:docMk/>
          <pc:sldMk cId="1632638767" sldId="674"/>
        </pc:sldMkLst>
      </pc:sldChg>
      <pc:sldChg chg="modSp del mod">
        <pc:chgData name="Guillaume FERRANE" userId="fcd8b6cd-9af9-4934-9417-c08738f93dfb" providerId="ADAL" clId="{36959E13-2F46-4291-8A09-F3B3E4993215}" dt="2025-06-24T09:33:27.401" v="1436" actId="47"/>
        <pc:sldMkLst>
          <pc:docMk/>
          <pc:sldMk cId="126772132" sldId="675"/>
        </pc:sldMkLst>
        <pc:spChg chg="mod">
          <ac:chgData name="Guillaume FERRANE" userId="fcd8b6cd-9af9-4934-9417-c08738f93dfb" providerId="ADAL" clId="{36959E13-2F46-4291-8A09-F3B3E4993215}" dt="2025-06-24T09:32:41.864" v="1435" actId="20577"/>
          <ac:spMkLst>
            <pc:docMk/>
            <pc:sldMk cId="126772132" sldId="675"/>
            <ac:spMk id="7" creationId="{00000000-0000-0000-0000-000000000000}"/>
          </ac:spMkLst>
        </pc:spChg>
      </pc:sldChg>
      <pc:sldChg chg="del">
        <pc:chgData name="Guillaume FERRANE" userId="fcd8b6cd-9af9-4934-9417-c08738f93dfb" providerId="ADAL" clId="{36959E13-2F46-4291-8A09-F3B3E4993215}" dt="2025-06-23T15:59:23.805" v="358" actId="47"/>
        <pc:sldMkLst>
          <pc:docMk/>
          <pc:sldMk cId="333185374" sldId="676"/>
        </pc:sldMkLst>
      </pc:sldChg>
      <pc:sldChg chg="modSp del mod">
        <pc:chgData name="Guillaume FERRANE" userId="fcd8b6cd-9af9-4934-9417-c08738f93dfb" providerId="ADAL" clId="{36959E13-2F46-4291-8A09-F3B3E4993215}" dt="2025-06-24T09:38:07.811" v="1439" actId="47"/>
        <pc:sldMkLst>
          <pc:docMk/>
          <pc:sldMk cId="3458799689" sldId="677"/>
        </pc:sldMkLst>
        <pc:spChg chg="mod">
          <ac:chgData name="Guillaume FERRANE" userId="fcd8b6cd-9af9-4934-9417-c08738f93dfb" providerId="ADAL" clId="{36959E13-2F46-4291-8A09-F3B3E4993215}" dt="2025-06-24T09:37:58.150" v="1438" actId="20577"/>
          <ac:spMkLst>
            <pc:docMk/>
            <pc:sldMk cId="3458799689" sldId="677"/>
            <ac:spMk id="15" creationId="{00000000-0000-0000-0000-000000000000}"/>
          </ac:spMkLst>
        </pc:spChg>
      </pc:sldChg>
      <pc:sldChg chg="del">
        <pc:chgData name="Guillaume FERRANE" userId="fcd8b6cd-9af9-4934-9417-c08738f93dfb" providerId="ADAL" clId="{36959E13-2F46-4291-8A09-F3B3E4993215}" dt="2025-06-23T15:59:26.919" v="359" actId="47"/>
        <pc:sldMkLst>
          <pc:docMk/>
          <pc:sldMk cId="2511713898" sldId="678"/>
        </pc:sldMkLst>
      </pc:sldChg>
      <pc:sldChg chg="del">
        <pc:chgData name="Guillaume FERRANE" userId="fcd8b6cd-9af9-4934-9417-c08738f93dfb" providerId="ADAL" clId="{36959E13-2F46-4291-8A09-F3B3E4993215}" dt="2025-06-23T15:59:27.952" v="360" actId="47"/>
        <pc:sldMkLst>
          <pc:docMk/>
          <pc:sldMk cId="1594955472" sldId="679"/>
        </pc:sldMkLst>
      </pc:sldChg>
      <pc:sldChg chg="del">
        <pc:chgData name="Guillaume FERRANE" userId="fcd8b6cd-9af9-4934-9417-c08738f93dfb" providerId="ADAL" clId="{36959E13-2F46-4291-8A09-F3B3E4993215}" dt="2025-06-23T15:59:30.302" v="361" actId="47"/>
        <pc:sldMkLst>
          <pc:docMk/>
          <pc:sldMk cId="2663758007" sldId="680"/>
        </pc:sldMkLst>
      </pc:sldChg>
      <pc:sldChg chg="del">
        <pc:chgData name="Guillaume FERRANE" userId="fcd8b6cd-9af9-4934-9417-c08738f93dfb" providerId="ADAL" clId="{36959E13-2F46-4291-8A09-F3B3E4993215}" dt="2025-06-23T15:59:33.149" v="362" actId="47"/>
        <pc:sldMkLst>
          <pc:docMk/>
          <pc:sldMk cId="257816874" sldId="683"/>
        </pc:sldMkLst>
      </pc:sldChg>
      <pc:sldChg chg="del">
        <pc:chgData name="Guillaume FERRANE" userId="fcd8b6cd-9af9-4934-9417-c08738f93dfb" providerId="ADAL" clId="{36959E13-2F46-4291-8A09-F3B3E4993215}" dt="2025-06-23T15:59:34.318" v="363" actId="47"/>
        <pc:sldMkLst>
          <pc:docMk/>
          <pc:sldMk cId="2934553359" sldId="685"/>
        </pc:sldMkLst>
      </pc:sldChg>
      <pc:sldChg chg="modSp mod">
        <pc:chgData name="Guillaume FERRANE" userId="fcd8b6cd-9af9-4934-9417-c08738f93dfb" providerId="ADAL" clId="{36959E13-2F46-4291-8A09-F3B3E4993215}" dt="2025-06-24T15:14:38.865" v="6541" actId="1076"/>
        <pc:sldMkLst>
          <pc:docMk/>
          <pc:sldMk cId="4059010418" sldId="688"/>
        </pc:sldMkLst>
        <pc:spChg chg="mod">
          <ac:chgData name="Guillaume FERRANE" userId="fcd8b6cd-9af9-4934-9417-c08738f93dfb" providerId="ADAL" clId="{36959E13-2F46-4291-8A09-F3B3E4993215}" dt="2025-06-24T09:39:52.568" v="1449" actId="1076"/>
          <ac:spMkLst>
            <pc:docMk/>
            <pc:sldMk cId="4059010418" sldId="688"/>
            <ac:spMk id="5" creationId="{00000000-0000-0000-0000-000000000000}"/>
          </ac:spMkLst>
        </pc:spChg>
        <pc:picChg chg="mod">
          <ac:chgData name="Guillaume FERRANE" userId="fcd8b6cd-9af9-4934-9417-c08738f93dfb" providerId="ADAL" clId="{36959E13-2F46-4291-8A09-F3B3E4993215}" dt="2025-06-24T15:14:38.865" v="6541" actId="1076"/>
          <ac:picMkLst>
            <pc:docMk/>
            <pc:sldMk cId="4059010418" sldId="688"/>
            <ac:picMk id="8" creationId="{44148493-1D8F-17FC-B55F-A707EE31BA9F}"/>
          </ac:picMkLst>
        </pc:picChg>
      </pc:sldChg>
      <pc:sldChg chg="del">
        <pc:chgData name="Guillaume FERRANE" userId="fcd8b6cd-9af9-4934-9417-c08738f93dfb" providerId="ADAL" clId="{36959E13-2F46-4291-8A09-F3B3E4993215}" dt="2025-06-23T15:59:39.035" v="365" actId="47"/>
        <pc:sldMkLst>
          <pc:docMk/>
          <pc:sldMk cId="205127841" sldId="691"/>
        </pc:sldMkLst>
      </pc:sldChg>
      <pc:sldChg chg="del">
        <pc:chgData name="Guillaume FERRANE" userId="fcd8b6cd-9af9-4934-9417-c08738f93dfb" providerId="ADAL" clId="{36959E13-2F46-4291-8A09-F3B3E4993215}" dt="2025-06-23T15:59:40.911" v="367" actId="47"/>
        <pc:sldMkLst>
          <pc:docMk/>
          <pc:sldMk cId="1775948857" sldId="694"/>
        </pc:sldMkLst>
      </pc:sldChg>
      <pc:sldChg chg="del">
        <pc:chgData name="Guillaume FERRANE" userId="fcd8b6cd-9af9-4934-9417-c08738f93dfb" providerId="ADAL" clId="{36959E13-2F46-4291-8A09-F3B3E4993215}" dt="2025-06-23T15:59:41.826" v="369" actId="47"/>
        <pc:sldMkLst>
          <pc:docMk/>
          <pc:sldMk cId="276254090" sldId="697"/>
        </pc:sldMkLst>
      </pc:sldChg>
      <pc:sldChg chg="del">
        <pc:chgData name="Guillaume FERRANE" userId="fcd8b6cd-9af9-4934-9417-c08738f93dfb" providerId="ADAL" clId="{36959E13-2F46-4291-8A09-F3B3E4993215}" dt="2025-06-23T15:59:48.277" v="374" actId="47"/>
        <pc:sldMkLst>
          <pc:docMk/>
          <pc:sldMk cId="4263471383" sldId="702"/>
        </pc:sldMkLst>
      </pc:sldChg>
      <pc:sldChg chg="del">
        <pc:chgData name="Guillaume FERRANE" userId="fcd8b6cd-9af9-4934-9417-c08738f93dfb" providerId="ADAL" clId="{36959E13-2F46-4291-8A09-F3B3E4993215}" dt="2025-06-23T15:59:49.973" v="375" actId="47"/>
        <pc:sldMkLst>
          <pc:docMk/>
          <pc:sldMk cId="2136462990" sldId="703"/>
        </pc:sldMkLst>
      </pc:sldChg>
      <pc:sldChg chg="del">
        <pc:chgData name="Guillaume FERRANE" userId="fcd8b6cd-9af9-4934-9417-c08738f93dfb" providerId="ADAL" clId="{36959E13-2F46-4291-8A09-F3B3E4993215}" dt="2025-06-23T15:59:51.497" v="376" actId="47"/>
        <pc:sldMkLst>
          <pc:docMk/>
          <pc:sldMk cId="860965531" sldId="704"/>
        </pc:sldMkLst>
      </pc:sldChg>
      <pc:sldChg chg="del">
        <pc:chgData name="Guillaume FERRANE" userId="fcd8b6cd-9af9-4934-9417-c08738f93dfb" providerId="ADAL" clId="{36959E13-2F46-4291-8A09-F3B3E4993215}" dt="2025-06-23T15:59:56.999" v="377" actId="47"/>
        <pc:sldMkLst>
          <pc:docMk/>
          <pc:sldMk cId="2850388487" sldId="705"/>
        </pc:sldMkLst>
      </pc:sldChg>
      <pc:sldChg chg="del">
        <pc:chgData name="Guillaume FERRANE" userId="fcd8b6cd-9af9-4934-9417-c08738f93dfb" providerId="ADAL" clId="{36959E13-2F46-4291-8A09-F3B3E4993215}" dt="2025-06-23T15:59:58.455" v="378" actId="47"/>
        <pc:sldMkLst>
          <pc:docMk/>
          <pc:sldMk cId="463357860" sldId="706"/>
        </pc:sldMkLst>
      </pc:sldChg>
      <pc:sldChg chg="del">
        <pc:chgData name="Guillaume FERRANE" userId="fcd8b6cd-9af9-4934-9417-c08738f93dfb" providerId="ADAL" clId="{36959E13-2F46-4291-8A09-F3B3E4993215}" dt="2025-06-23T15:59:59.555" v="379" actId="47"/>
        <pc:sldMkLst>
          <pc:docMk/>
          <pc:sldMk cId="327884871" sldId="707"/>
        </pc:sldMkLst>
      </pc:sldChg>
      <pc:sldChg chg="del">
        <pc:chgData name="Guillaume FERRANE" userId="fcd8b6cd-9af9-4934-9417-c08738f93dfb" providerId="ADAL" clId="{36959E13-2F46-4291-8A09-F3B3E4993215}" dt="2025-06-23T15:59:59.891" v="380" actId="47"/>
        <pc:sldMkLst>
          <pc:docMk/>
          <pc:sldMk cId="2940005678" sldId="708"/>
        </pc:sldMkLst>
      </pc:sldChg>
      <pc:sldChg chg="del">
        <pc:chgData name="Guillaume FERRANE" userId="fcd8b6cd-9af9-4934-9417-c08738f93dfb" providerId="ADAL" clId="{36959E13-2F46-4291-8A09-F3B3E4993215}" dt="2025-06-23T16:00:00.376" v="381" actId="47"/>
        <pc:sldMkLst>
          <pc:docMk/>
          <pc:sldMk cId="832752960" sldId="709"/>
        </pc:sldMkLst>
      </pc:sldChg>
      <pc:sldChg chg="del">
        <pc:chgData name="Guillaume FERRANE" userId="fcd8b6cd-9af9-4934-9417-c08738f93dfb" providerId="ADAL" clId="{36959E13-2F46-4291-8A09-F3B3E4993215}" dt="2025-06-23T16:00:00.854" v="382" actId="47"/>
        <pc:sldMkLst>
          <pc:docMk/>
          <pc:sldMk cId="2434944463" sldId="710"/>
        </pc:sldMkLst>
      </pc:sldChg>
      <pc:sldChg chg="del">
        <pc:chgData name="Guillaume FERRANE" userId="fcd8b6cd-9af9-4934-9417-c08738f93dfb" providerId="ADAL" clId="{36959E13-2F46-4291-8A09-F3B3E4993215}" dt="2025-06-23T16:00:01.414" v="383" actId="47"/>
        <pc:sldMkLst>
          <pc:docMk/>
          <pc:sldMk cId="2106923064" sldId="711"/>
        </pc:sldMkLst>
      </pc:sldChg>
      <pc:sldChg chg="del">
        <pc:chgData name="Guillaume FERRANE" userId="fcd8b6cd-9af9-4934-9417-c08738f93dfb" providerId="ADAL" clId="{36959E13-2F46-4291-8A09-F3B3E4993215}" dt="2025-06-23T16:00:01.886" v="384" actId="47"/>
        <pc:sldMkLst>
          <pc:docMk/>
          <pc:sldMk cId="2928354364" sldId="712"/>
        </pc:sldMkLst>
      </pc:sldChg>
      <pc:sldChg chg="del">
        <pc:chgData name="Guillaume FERRANE" userId="fcd8b6cd-9af9-4934-9417-c08738f93dfb" providerId="ADAL" clId="{36959E13-2F46-4291-8A09-F3B3E4993215}" dt="2025-06-23T16:00:03.155" v="385" actId="47"/>
        <pc:sldMkLst>
          <pc:docMk/>
          <pc:sldMk cId="2305949318" sldId="713"/>
        </pc:sldMkLst>
      </pc:sldChg>
      <pc:sldChg chg="del">
        <pc:chgData name="Guillaume FERRANE" userId="fcd8b6cd-9af9-4934-9417-c08738f93dfb" providerId="ADAL" clId="{36959E13-2F46-4291-8A09-F3B3E4993215}" dt="2025-06-23T15:59:47.030" v="373" actId="47"/>
        <pc:sldMkLst>
          <pc:docMk/>
          <pc:sldMk cId="3585942352" sldId="729"/>
        </pc:sldMkLst>
      </pc:sldChg>
      <pc:sldChg chg="del">
        <pc:chgData name="Guillaume FERRANE" userId="fcd8b6cd-9af9-4934-9417-c08738f93dfb" providerId="ADAL" clId="{36959E13-2F46-4291-8A09-F3B3E4993215}" dt="2025-06-23T16:00:05.345" v="387" actId="47"/>
        <pc:sldMkLst>
          <pc:docMk/>
          <pc:sldMk cId="3475414281" sldId="730"/>
        </pc:sldMkLst>
      </pc:sldChg>
      <pc:sldChg chg="del">
        <pc:chgData name="Guillaume FERRANE" userId="fcd8b6cd-9af9-4934-9417-c08738f93dfb" providerId="ADAL" clId="{36959E13-2F46-4291-8A09-F3B3E4993215}" dt="2025-06-23T16:00:04.295" v="386" actId="47"/>
        <pc:sldMkLst>
          <pc:docMk/>
          <pc:sldMk cId="2346574900" sldId="731"/>
        </pc:sldMkLst>
      </pc:sldChg>
      <pc:sldChg chg="del">
        <pc:chgData name="Guillaume FERRANE" userId="fcd8b6cd-9af9-4934-9417-c08738f93dfb" providerId="ADAL" clId="{36959E13-2F46-4291-8A09-F3B3E4993215}" dt="2025-06-23T16:00:06.803" v="388" actId="47"/>
        <pc:sldMkLst>
          <pc:docMk/>
          <pc:sldMk cId="3754414886" sldId="735"/>
        </pc:sldMkLst>
      </pc:sldChg>
      <pc:sldChg chg="del">
        <pc:chgData name="Guillaume FERRANE" userId="fcd8b6cd-9af9-4934-9417-c08738f93dfb" providerId="ADAL" clId="{36959E13-2F46-4291-8A09-F3B3E4993215}" dt="2025-06-23T16:00:13.046" v="407" actId="47"/>
        <pc:sldMkLst>
          <pc:docMk/>
          <pc:sldMk cId="1545261297" sldId="737"/>
        </pc:sldMkLst>
      </pc:sldChg>
      <pc:sldChg chg="del">
        <pc:chgData name="Guillaume FERRANE" userId="fcd8b6cd-9af9-4934-9417-c08738f93dfb" providerId="ADAL" clId="{36959E13-2F46-4291-8A09-F3B3E4993215}" dt="2025-06-23T16:00:08.001" v="389" actId="47"/>
        <pc:sldMkLst>
          <pc:docMk/>
          <pc:sldMk cId="138871609" sldId="739"/>
        </pc:sldMkLst>
      </pc:sldChg>
      <pc:sldChg chg="del">
        <pc:chgData name="Guillaume FERRANE" userId="fcd8b6cd-9af9-4934-9417-c08738f93dfb" providerId="ADAL" clId="{36959E13-2F46-4291-8A09-F3B3E4993215}" dt="2025-06-23T16:00:13.086" v="408" actId="47"/>
        <pc:sldMkLst>
          <pc:docMk/>
          <pc:sldMk cId="1252368929" sldId="740"/>
        </pc:sldMkLst>
      </pc:sldChg>
      <pc:sldChg chg="del">
        <pc:chgData name="Guillaume FERRANE" userId="fcd8b6cd-9af9-4934-9417-c08738f93dfb" providerId="ADAL" clId="{36959E13-2F46-4291-8A09-F3B3E4993215}" dt="2025-06-23T16:00:13.840" v="411" actId="47"/>
        <pc:sldMkLst>
          <pc:docMk/>
          <pc:sldMk cId="3297586790" sldId="745"/>
        </pc:sldMkLst>
      </pc:sldChg>
      <pc:sldChg chg="del">
        <pc:chgData name="Guillaume FERRANE" userId="fcd8b6cd-9af9-4934-9417-c08738f93dfb" providerId="ADAL" clId="{36959E13-2F46-4291-8A09-F3B3E4993215}" dt="2025-06-23T16:00:08.447" v="390" actId="47"/>
        <pc:sldMkLst>
          <pc:docMk/>
          <pc:sldMk cId="1072208085" sldId="747"/>
        </pc:sldMkLst>
      </pc:sldChg>
      <pc:sldChg chg="del">
        <pc:chgData name="Guillaume FERRANE" userId="fcd8b6cd-9af9-4934-9417-c08738f93dfb" providerId="ADAL" clId="{36959E13-2F46-4291-8A09-F3B3E4993215}" dt="2025-06-23T16:00:12.051" v="404" actId="47"/>
        <pc:sldMkLst>
          <pc:docMk/>
          <pc:sldMk cId="1084635643" sldId="752"/>
        </pc:sldMkLst>
      </pc:sldChg>
      <pc:sldChg chg="del">
        <pc:chgData name="Guillaume FERRANE" userId="fcd8b6cd-9af9-4934-9417-c08738f93dfb" providerId="ADAL" clId="{36959E13-2F46-4291-8A09-F3B3E4993215}" dt="2025-06-23T16:00:12.248" v="405" actId="47"/>
        <pc:sldMkLst>
          <pc:docMk/>
          <pc:sldMk cId="1738675992" sldId="754"/>
        </pc:sldMkLst>
      </pc:sldChg>
      <pc:sldChg chg="del">
        <pc:chgData name="Guillaume FERRANE" userId="fcd8b6cd-9af9-4934-9417-c08738f93dfb" providerId="ADAL" clId="{36959E13-2F46-4291-8A09-F3B3E4993215}" dt="2025-06-23T16:00:12.971" v="406" actId="47"/>
        <pc:sldMkLst>
          <pc:docMk/>
          <pc:sldMk cId="3994584395" sldId="756"/>
        </pc:sldMkLst>
      </pc:sldChg>
      <pc:sldChg chg="del">
        <pc:chgData name="Guillaume FERRANE" userId="fcd8b6cd-9af9-4934-9417-c08738f93dfb" providerId="ADAL" clId="{36959E13-2F46-4291-8A09-F3B3E4993215}" dt="2025-06-23T15:56:37.535" v="0" actId="47"/>
        <pc:sldMkLst>
          <pc:docMk/>
          <pc:sldMk cId="3610103939" sldId="765"/>
        </pc:sldMkLst>
      </pc:sldChg>
      <pc:sldChg chg="del">
        <pc:chgData name="Guillaume FERRANE" userId="fcd8b6cd-9af9-4934-9417-c08738f93dfb" providerId="ADAL" clId="{36959E13-2F46-4291-8A09-F3B3E4993215}" dt="2025-06-23T15:56:39.896" v="1" actId="47"/>
        <pc:sldMkLst>
          <pc:docMk/>
          <pc:sldMk cId="1626537810" sldId="766"/>
        </pc:sldMkLst>
      </pc:sldChg>
      <pc:sldChg chg="del">
        <pc:chgData name="Guillaume FERRANE" userId="fcd8b6cd-9af9-4934-9417-c08738f93dfb" providerId="ADAL" clId="{36959E13-2F46-4291-8A09-F3B3E4993215}" dt="2025-06-23T15:59:35.913" v="364" actId="47"/>
        <pc:sldMkLst>
          <pc:docMk/>
          <pc:sldMk cId="900921847" sldId="767"/>
        </pc:sldMkLst>
      </pc:sldChg>
      <pc:sldChg chg="del">
        <pc:chgData name="Guillaume FERRANE" userId="fcd8b6cd-9af9-4934-9417-c08738f93dfb" providerId="ADAL" clId="{36959E13-2F46-4291-8A09-F3B3E4993215}" dt="2025-06-23T15:59:40.337" v="366" actId="47"/>
        <pc:sldMkLst>
          <pc:docMk/>
          <pc:sldMk cId="4292098812" sldId="769"/>
        </pc:sldMkLst>
      </pc:sldChg>
      <pc:sldChg chg="del">
        <pc:chgData name="Guillaume FERRANE" userId="fcd8b6cd-9af9-4934-9417-c08738f93dfb" providerId="ADAL" clId="{36959E13-2F46-4291-8A09-F3B3E4993215}" dt="2025-06-23T15:59:41.355" v="368" actId="47"/>
        <pc:sldMkLst>
          <pc:docMk/>
          <pc:sldMk cId="3157813168" sldId="770"/>
        </pc:sldMkLst>
      </pc:sldChg>
      <pc:sldChg chg="del">
        <pc:chgData name="Guillaume FERRANE" userId="fcd8b6cd-9af9-4934-9417-c08738f93dfb" providerId="ADAL" clId="{36959E13-2F46-4291-8A09-F3B3E4993215}" dt="2025-06-23T15:59:42.537" v="370" actId="47"/>
        <pc:sldMkLst>
          <pc:docMk/>
          <pc:sldMk cId="1652447571" sldId="771"/>
        </pc:sldMkLst>
      </pc:sldChg>
      <pc:sldChg chg="del">
        <pc:chgData name="Guillaume FERRANE" userId="fcd8b6cd-9af9-4934-9417-c08738f93dfb" providerId="ADAL" clId="{36959E13-2F46-4291-8A09-F3B3E4993215}" dt="2025-06-23T15:59:43.829" v="371" actId="47"/>
        <pc:sldMkLst>
          <pc:docMk/>
          <pc:sldMk cId="285830476" sldId="772"/>
        </pc:sldMkLst>
      </pc:sldChg>
      <pc:sldChg chg="del">
        <pc:chgData name="Guillaume FERRANE" userId="fcd8b6cd-9af9-4934-9417-c08738f93dfb" providerId="ADAL" clId="{36959E13-2F46-4291-8A09-F3B3E4993215}" dt="2025-06-23T15:59:45.712" v="372" actId="47"/>
        <pc:sldMkLst>
          <pc:docMk/>
          <pc:sldMk cId="3135270212" sldId="773"/>
        </pc:sldMkLst>
      </pc:sldChg>
      <pc:sldChg chg="del">
        <pc:chgData name="Guillaume FERRANE" userId="fcd8b6cd-9af9-4934-9417-c08738f93dfb" providerId="ADAL" clId="{36959E13-2F46-4291-8A09-F3B3E4993215}" dt="2025-06-23T16:00:13.812" v="409" actId="47"/>
        <pc:sldMkLst>
          <pc:docMk/>
          <pc:sldMk cId="3858756611" sldId="774"/>
        </pc:sldMkLst>
      </pc:sldChg>
      <pc:sldChg chg="del">
        <pc:chgData name="Guillaume FERRANE" userId="fcd8b6cd-9af9-4934-9417-c08738f93dfb" providerId="ADAL" clId="{36959E13-2F46-4291-8A09-F3B3E4993215}" dt="2025-06-23T16:00:13.824" v="410" actId="47"/>
        <pc:sldMkLst>
          <pc:docMk/>
          <pc:sldMk cId="795923212" sldId="775"/>
        </pc:sldMkLst>
      </pc:sldChg>
      <pc:sldChg chg="del">
        <pc:chgData name="Guillaume FERRANE" userId="fcd8b6cd-9af9-4934-9417-c08738f93dfb" providerId="ADAL" clId="{36959E13-2F46-4291-8A09-F3B3E4993215}" dt="2025-06-23T16:00:42.911" v="431" actId="47"/>
        <pc:sldMkLst>
          <pc:docMk/>
          <pc:sldMk cId="2109566415" sldId="776"/>
        </pc:sldMkLst>
      </pc:sldChg>
      <pc:sldChg chg="del">
        <pc:chgData name="Guillaume FERRANE" userId="fcd8b6cd-9af9-4934-9417-c08738f93dfb" providerId="ADAL" clId="{36959E13-2F46-4291-8A09-F3B3E4993215}" dt="2025-06-23T16:00:38.988" v="429" actId="47"/>
        <pc:sldMkLst>
          <pc:docMk/>
          <pc:sldMk cId="405622116" sldId="777"/>
        </pc:sldMkLst>
      </pc:sldChg>
      <pc:sldChg chg="addSp delSp modSp mod ord">
        <pc:chgData name="Guillaume FERRANE" userId="fcd8b6cd-9af9-4934-9417-c08738f93dfb" providerId="ADAL" clId="{36959E13-2F46-4291-8A09-F3B3E4993215}" dt="2025-06-24T15:18:42.740" v="6636" actId="20577"/>
        <pc:sldMkLst>
          <pc:docMk/>
          <pc:sldMk cId="3586632659" sldId="779"/>
        </pc:sldMkLst>
        <pc:spChg chg="add mod">
          <ac:chgData name="Guillaume FERRANE" userId="fcd8b6cd-9af9-4934-9417-c08738f93dfb" providerId="ADAL" clId="{36959E13-2F46-4291-8A09-F3B3E4993215}" dt="2025-06-24T15:18:42.740" v="6636" actId="20577"/>
          <ac:spMkLst>
            <pc:docMk/>
            <pc:sldMk cId="3586632659" sldId="779"/>
            <ac:spMk id="5" creationId="{93360B55-F22D-1B5D-418E-B872A5C6EE5F}"/>
          </ac:spMkLst>
        </pc:spChg>
        <pc:spChg chg="del">
          <ac:chgData name="Guillaume FERRANE" userId="fcd8b6cd-9af9-4934-9417-c08738f93dfb" providerId="ADAL" clId="{36959E13-2F46-4291-8A09-F3B3E4993215}" dt="2025-06-23T16:00:26.501" v="422" actId="478"/>
          <ac:spMkLst>
            <pc:docMk/>
            <pc:sldMk cId="3586632659" sldId="779"/>
            <ac:spMk id="5" creationId="{D6AC6F50-0921-B4E1-5B0F-A0B011D5B35A}"/>
          </ac:spMkLst>
        </pc:spChg>
        <pc:spChg chg="mod">
          <ac:chgData name="Guillaume FERRANE" userId="fcd8b6cd-9af9-4934-9417-c08738f93dfb" providerId="ADAL" clId="{36959E13-2F46-4291-8A09-F3B3E4993215}" dt="2025-06-24T14:43:57.372" v="5433" actId="20577"/>
          <ac:spMkLst>
            <pc:docMk/>
            <pc:sldMk cId="3586632659" sldId="779"/>
            <ac:spMk id="7" creationId="{37B1A669-9A4D-E6D5-EF78-C62BB3B4343E}"/>
          </ac:spMkLst>
        </pc:spChg>
        <pc:spChg chg="del">
          <ac:chgData name="Guillaume FERRANE" userId="fcd8b6cd-9af9-4934-9417-c08738f93dfb" providerId="ADAL" clId="{36959E13-2F46-4291-8A09-F3B3E4993215}" dt="2025-06-23T16:00:24.786" v="421" actId="478"/>
          <ac:spMkLst>
            <pc:docMk/>
            <pc:sldMk cId="3586632659" sldId="779"/>
            <ac:spMk id="21" creationId="{62F9504B-925F-6421-F4B6-91F9B9700309}"/>
          </ac:spMkLst>
        </pc:spChg>
        <pc:picChg chg="add mod">
          <ac:chgData name="Guillaume FERRANE" userId="fcd8b6cd-9af9-4934-9417-c08738f93dfb" providerId="ADAL" clId="{36959E13-2F46-4291-8A09-F3B3E4993215}" dt="2025-06-24T14:47:14.316" v="5476" actId="1076"/>
          <ac:picMkLst>
            <pc:docMk/>
            <pc:sldMk cId="3586632659" sldId="779"/>
            <ac:picMk id="22" creationId="{A1D1659D-35CD-1FF0-626E-F73CDF737DFD}"/>
          </ac:picMkLst>
        </pc:picChg>
        <pc:picChg chg="add del mod">
          <ac:chgData name="Guillaume FERRANE" userId="fcd8b6cd-9af9-4934-9417-c08738f93dfb" providerId="ADAL" clId="{36959E13-2F46-4291-8A09-F3B3E4993215}" dt="2025-06-24T14:44:36.944" v="5446" actId="478"/>
          <ac:picMkLst>
            <pc:docMk/>
            <pc:sldMk cId="3586632659" sldId="779"/>
            <ac:picMk id="24" creationId="{0A44A875-C610-FDDC-39CF-5100E5B56426}"/>
          </ac:picMkLst>
        </pc:picChg>
        <pc:picChg chg="add del mod">
          <ac:chgData name="Guillaume FERRANE" userId="fcd8b6cd-9af9-4934-9417-c08738f93dfb" providerId="ADAL" clId="{36959E13-2F46-4291-8A09-F3B3E4993215}" dt="2025-06-24T14:44:53.330" v="5454" actId="478"/>
          <ac:picMkLst>
            <pc:docMk/>
            <pc:sldMk cId="3586632659" sldId="779"/>
            <ac:picMk id="26" creationId="{2369598D-8A23-BF61-0AB4-D184C74BDD48}"/>
          </ac:picMkLst>
        </pc:picChg>
        <pc:picChg chg="add mod">
          <ac:chgData name="Guillaume FERRANE" userId="fcd8b6cd-9af9-4934-9417-c08738f93dfb" providerId="ADAL" clId="{36959E13-2F46-4291-8A09-F3B3E4993215}" dt="2025-06-24T14:45:00.850" v="5457" actId="1076"/>
          <ac:picMkLst>
            <pc:docMk/>
            <pc:sldMk cId="3586632659" sldId="779"/>
            <ac:picMk id="28" creationId="{F4D89A81-A101-98CB-5D44-124F962C06BF}"/>
          </ac:picMkLst>
        </pc:picChg>
        <pc:picChg chg="add mod">
          <ac:chgData name="Guillaume FERRANE" userId="fcd8b6cd-9af9-4934-9417-c08738f93dfb" providerId="ADAL" clId="{36959E13-2F46-4291-8A09-F3B3E4993215}" dt="2025-06-24T14:47:03.732" v="5471" actId="1076"/>
          <ac:picMkLst>
            <pc:docMk/>
            <pc:sldMk cId="3586632659" sldId="779"/>
            <ac:picMk id="30" creationId="{A5738EEF-9F33-707E-A190-77F9E110DC26}"/>
          </ac:picMkLst>
        </pc:picChg>
        <pc:picChg chg="add mod">
          <ac:chgData name="Guillaume FERRANE" userId="fcd8b6cd-9af9-4934-9417-c08738f93dfb" providerId="ADAL" clId="{36959E13-2F46-4291-8A09-F3B3E4993215}" dt="2025-06-24T14:47:12.779" v="5475" actId="1076"/>
          <ac:picMkLst>
            <pc:docMk/>
            <pc:sldMk cId="3586632659" sldId="779"/>
            <ac:picMk id="32" creationId="{1927F1EF-D3B1-D4F7-0409-649806B9263D}"/>
          </ac:picMkLst>
        </pc:picChg>
        <pc:picChg chg="add mod">
          <ac:chgData name="Guillaume FERRANE" userId="fcd8b6cd-9af9-4934-9417-c08738f93dfb" providerId="ADAL" clId="{36959E13-2F46-4291-8A09-F3B3E4993215}" dt="2025-06-24T14:47:05.188" v="5472" actId="1076"/>
          <ac:picMkLst>
            <pc:docMk/>
            <pc:sldMk cId="3586632659" sldId="779"/>
            <ac:picMk id="34" creationId="{6806D503-081F-CB22-4E0D-CB5ECE0B1B3D}"/>
          </ac:picMkLst>
        </pc:picChg>
        <pc:picChg chg="add mod">
          <ac:chgData name="Guillaume FERRANE" userId="fcd8b6cd-9af9-4934-9417-c08738f93dfb" providerId="ADAL" clId="{36959E13-2F46-4291-8A09-F3B3E4993215}" dt="2025-06-24T14:47:15.989" v="5477" actId="1076"/>
          <ac:picMkLst>
            <pc:docMk/>
            <pc:sldMk cId="3586632659" sldId="779"/>
            <ac:picMk id="36" creationId="{91FC159C-4CE3-6E18-62CA-6C88641C7728}"/>
          </ac:picMkLst>
        </pc:picChg>
        <pc:picChg chg="add del mod">
          <ac:chgData name="Guillaume FERRANE" userId="fcd8b6cd-9af9-4934-9417-c08738f93dfb" providerId="ADAL" clId="{36959E13-2F46-4291-8A09-F3B3E4993215}" dt="2025-06-24T14:47:10.755" v="5474" actId="1076"/>
          <ac:picMkLst>
            <pc:docMk/>
            <pc:sldMk cId="3586632659" sldId="779"/>
            <ac:picMk id="38" creationId="{9FD3768E-3D4A-2005-9D97-28BD6A5E4C20}"/>
          </ac:picMkLst>
        </pc:picChg>
        <pc:picChg chg="del">
          <ac:chgData name="Guillaume FERRANE" userId="fcd8b6cd-9af9-4934-9417-c08738f93dfb" providerId="ADAL" clId="{36959E13-2F46-4291-8A09-F3B3E4993215}" dt="2025-06-23T16:00:23.098" v="420" actId="478"/>
          <ac:picMkLst>
            <pc:docMk/>
            <pc:sldMk cId="3586632659" sldId="779"/>
            <ac:picMk id="2049" creationId="{79F52CB6-4038-1AE6-9AF2-2CFF30553DB5}"/>
          </ac:picMkLst>
        </pc:picChg>
        <pc:picChg chg="del">
          <ac:chgData name="Guillaume FERRANE" userId="fcd8b6cd-9af9-4934-9417-c08738f93dfb" providerId="ADAL" clId="{36959E13-2F46-4291-8A09-F3B3E4993215}" dt="2025-06-23T16:00:22.715" v="419" actId="478"/>
          <ac:picMkLst>
            <pc:docMk/>
            <pc:sldMk cId="3586632659" sldId="779"/>
            <ac:picMk id="2051" creationId="{8EEFD9C9-960C-873E-9AC0-F88E9E67ED04}"/>
          </ac:picMkLst>
        </pc:picChg>
        <pc:picChg chg="del">
          <ac:chgData name="Guillaume FERRANE" userId="fcd8b6cd-9af9-4934-9417-c08738f93dfb" providerId="ADAL" clId="{36959E13-2F46-4291-8A09-F3B3E4993215}" dt="2025-06-23T16:00:21.696" v="417" actId="478"/>
          <ac:picMkLst>
            <pc:docMk/>
            <pc:sldMk cId="3586632659" sldId="779"/>
            <ac:picMk id="2053" creationId="{C3882E71-B114-4B82-0F4C-0B5A6BAC1656}"/>
          </ac:picMkLst>
        </pc:picChg>
        <pc:picChg chg="del">
          <ac:chgData name="Guillaume FERRANE" userId="fcd8b6cd-9af9-4934-9417-c08738f93dfb" providerId="ADAL" clId="{36959E13-2F46-4291-8A09-F3B3E4993215}" dt="2025-06-23T16:00:22.157" v="418" actId="478"/>
          <ac:picMkLst>
            <pc:docMk/>
            <pc:sldMk cId="3586632659" sldId="779"/>
            <ac:picMk id="2055" creationId="{F2C513B3-8DFB-0149-4594-B2ECAD7B9CF5}"/>
          </ac:picMkLst>
        </pc:picChg>
      </pc:sldChg>
      <pc:sldChg chg="addSp modSp add mod">
        <pc:chgData name="Guillaume FERRANE" userId="fcd8b6cd-9af9-4934-9417-c08738f93dfb" providerId="ADAL" clId="{36959E13-2F46-4291-8A09-F3B3E4993215}" dt="2025-06-24T15:19:38.105" v="6720" actId="20577"/>
        <pc:sldMkLst>
          <pc:docMk/>
          <pc:sldMk cId="4216823263" sldId="780"/>
        </pc:sldMkLst>
        <pc:spChg chg="mod">
          <ac:chgData name="Guillaume FERRANE" userId="fcd8b6cd-9af9-4934-9417-c08738f93dfb" providerId="ADAL" clId="{36959E13-2F46-4291-8A09-F3B3E4993215}" dt="2025-06-24T14:51:36.224" v="5731" actId="20577"/>
          <ac:spMkLst>
            <pc:docMk/>
            <pc:sldMk cId="4216823263" sldId="780"/>
            <ac:spMk id="7" creationId="{52CA4A66-6728-0943-08BC-F5E69DCCD31A}"/>
          </ac:spMkLst>
        </pc:spChg>
        <pc:spChg chg="add mod">
          <ac:chgData name="Guillaume FERRANE" userId="fcd8b6cd-9af9-4934-9417-c08738f93dfb" providerId="ADAL" clId="{36959E13-2F46-4291-8A09-F3B3E4993215}" dt="2025-06-24T15:19:38.105" v="6720" actId="20577"/>
          <ac:spMkLst>
            <pc:docMk/>
            <pc:sldMk cId="4216823263" sldId="780"/>
            <ac:spMk id="27" creationId="{3069C806-FCE4-68AA-F960-5E9C8D4741C9}"/>
          </ac:spMkLst>
        </pc:spChg>
        <pc:picChg chg="add mod">
          <ac:chgData name="Guillaume FERRANE" userId="fcd8b6cd-9af9-4934-9417-c08738f93dfb" providerId="ADAL" clId="{36959E13-2F46-4291-8A09-F3B3E4993215}" dt="2025-06-24T14:59:18.921" v="6247" actId="1076"/>
          <ac:picMkLst>
            <pc:docMk/>
            <pc:sldMk cId="4216823263" sldId="780"/>
            <ac:picMk id="6" creationId="{EA9BDED8-A5D7-01E7-0263-BF75221CFAEC}"/>
          </ac:picMkLst>
        </pc:picChg>
        <pc:picChg chg="add mod">
          <ac:chgData name="Guillaume FERRANE" userId="fcd8b6cd-9af9-4934-9417-c08738f93dfb" providerId="ADAL" clId="{36959E13-2F46-4291-8A09-F3B3E4993215}" dt="2025-06-24T14:59:17.639" v="6246" actId="1076"/>
          <ac:picMkLst>
            <pc:docMk/>
            <pc:sldMk cId="4216823263" sldId="780"/>
            <ac:picMk id="22" creationId="{101BFB10-A8DC-EBB0-A826-E08A65FCFCF5}"/>
          </ac:picMkLst>
        </pc:picChg>
        <pc:picChg chg="add mod">
          <ac:chgData name="Guillaume FERRANE" userId="fcd8b6cd-9af9-4934-9417-c08738f93dfb" providerId="ADAL" clId="{36959E13-2F46-4291-8A09-F3B3E4993215}" dt="2025-06-24T14:59:35.678" v="6252" actId="14100"/>
          <ac:picMkLst>
            <pc:docMk/>
            <pc:sldMk cId="4216823263" sldId="780"/>
            <ac:picMk id="24" creationId="{609D2D1D-8E03-EC99-B95F-6BFBA9A0C239}"/>
          </ac:picMkLst>
        </pc:picChg>
        <pc:picChg chg="add mod">
          <ac:chgData name="Guillaume FERRANE" userId="fcd8b6cd-9af9-4934-9417-c08738f93dfb" providerId="ADAL" clId="{36959E13-2F46-4291-8A09-F3B3E4993215}" dt="2025-06-24T14:59:42.690" v="6254" actId="14100"/>
          <ac:picMkLst>
            <pc:docMk/>
            <pc:sldMk cId="4216823263" sldId="780"/>
            <ac:picMk id="26" creationId="{86E49272-1C38-4B0B-8713-5CA65F72387E}"/>
          </ac:picMkLst>
        </pc:picChg>
      </pc:sldChg>
      <pc:sldChg chg="del">
        <pc:chgData name="Guillaume FERRANE" userId="fcd8b6cd-9af9-4934-9417-c08738f93dfb" providerId="ADAL" clId="{36959E13-2F46-4291-8A09-F3B3E4993215}" dt="2025-06-23T16:00:10.743" v="398" actId="47"/>
        <pc:sldMkLst>
          <pc:docMk/>
          <pc:sldMk cId="1370715585" sldId="781"/>
        </pc:sldMkLst>
      </pc:sldChg>
      <pc:sldChg chg="addSp modSp add mod">
        <pc:chgData name="Guillaume FERRANE" userId="fcd8b6cd-9af9-4934-9417-c08738f93dfb" providerId="ADAL" clId="{36959E13-2F46-4291-8A09-F3B3E4993215}" dt="2025-06-24T15:20:22.787" v="6778" actId="20577"/>
        <pc:sldMkLst>
          <pc:docMk/>
          <pc:sldMk cId="4031974520" sldId="781"/>
        </pc:sldMkLst>
        <pc:spChg chg="mod">
          <ac:chgData name="Guillaume FERRANE" userId="fcd8b6cd-9af9-4934-9417-c08738f93dfb" providerId="ADAL" clId="{36959E13-2F46-4291-8A09-F3B3E4993215}" dt="2025-06-24T14:51:43.425" v="5743" actId="20577"/>
          <ac:spMkLst>
            <pc:docMk/>
            <pc:sldMk cId="4031974520" sldId="781"/>
            <ac:spMk id="7" creationId="{1821A856-9614-5EF9-431D-DFDD62634E4F}"/>
          </ac:spMkLst>
        </pc:spChg>
        <pc:spChg chg="add mod">
          <ac:chgData name="Guillaume FERRANE" userId="fcd8b6cd-9af9-4934-9417-c08738f93dfb" providerId="ADAL" clId="{36959E13-2F46-4291-8A09-F3B3E4993215}" dt="2025-06-24T15:20:22.787" v="6778" actId="20577"/>
          <ac:spMkLst>
            <pc:docMk/>
            <pc:sldMk cId="4031974520" sldId="781"/>
            <ac:spMk id="21" creationId="{C1C64D1A-5E5A-5070-8CCA-87486F68DA48}"/>
          </ac:spMkLst>
        </pc:spChg>
        <pc:picChg chg="add mod">
          <ac:chgData name="Guillaume FERRANE" userId="fcd8b6cd-9af9-4934-9417-c08738f93dfb" providerId="ADAL" clId="{36959E13-2F46-4291-8A09-F3B3E4993215}" dt="2025-06-24T14:51:49.165" v="5746" actId="1076"/>
          <ac:picMkLst>
            <pc:docMk/>
            <pc:sldMk cId="4031974520" sldId="781"/>
            <ac:picMk id="6" creationId="{47F80675-CA4B-3411-AE9C-0F2A6071B2D2}"/>
          </ac:picMkLst>
        </pc:picChg>
      </pc:sldChg>
      <pc:sldChg chg="addSp delSp modSp add mod ord">
        <pc:chgData name="Guillaume FERRANE" userId="fcd8b6cd-9af9-4934-9417-c08738f93dfb" providerId="ADAL" clId="{36959E13-2F46-4291-8A09-F3B3E4993215}" dt="2025-06-24T15:15:26.898" v="6560" actId="20577"/>
        <pc:sldMkLst>
          <pc:docMk/>
          <pc:sldMk cId="2365634309" sldId="782"/>
        </pc:sldMkLst>
        <pc:spChg chg="mod">
          <ac:chgData name="Guillaume FERRANE" userId="fcd8b6cd-9af9-4934-9417-c08738f93dfb" providerId="ADAL" clId="{36959E13-2F46-4291-8A09-F3B3E4993215}" dt="2025-06-24T11:56:20.148" v="1881" actId="20577"/>
          <ac:spMkLst>
            <pc:docMk/>
            <pc:sldMk cId="2365634309" sldId="782"/>
            <ac:spMk id="7" creationId="{49E693C1-4EA2-1B8D-7769-E70C77D51B37}"/>
          </ac:spMkLst>
        </pc:spChg>
        <pc:spChg chg="add mod">
          <ac:chgData name="Guillaume FERRANE" userId="fcd8b6cd-9af9-4934-9417-c08738f93dfb" providerId="ADAL" clId="{36959E13-2F46-4291-8A09-F3B3E4993215}" dt="2025-06-24T15:15:26.898" v="6560" actId="20577"/>
          <ac:spMkLst>
            <pc:docMk/>
            <pc:sldMk cId="2365634309" sldId="782"/>
            <ac:spMk id="55" creationId="{DAB54FF9-4C28-FE77-E0E8-5F1560599A4D}"/>
          </ac:spMkLst>
        </pc:spChg>
        <pc:picChg chg="add del mod">
          <ac:chgData name="Guillaume FERRANE" userId="fcd8b6cd-9af9-4934-9417-c08738f93dfb" providerId="ADAL" clId="{36959E13-2F46-4291-8A09-F3B3E4993215}" dt="2025-06-24T09:46:18.776" v="1534" actId="478"/>
          <ac:picMkLst>
            <pc:docMk/>
            <pc:sldMk cId="2365634309" sldId="782"/>
            <ac:picMk id="5" creationId="{F61C7B21-17A1-63C3-B8F1-26E86A273FED}"/>
          </ac:picMkLst>
        </pc:picChg>
        <pc:picChg chg="add del mod">
          <ac:chgData name="Guillaume FERRANE" userId="fcd8b6cd-9af9-4934-9417-c08738f93dfb" providerId="ADAL" clId="{36959E13-2F46-4291-8A09-F3B3E4993215}" dt="2025-06-24T09:43:52.751" v="1500" actId="21"/>
          <ac:picMkLst>
            <pc:docMk/>
            <pc:sldMk cId="2365634309" sldId="782"/>
            <ac:picMk id="6" creationId="{91317E70-FF40-9B09-AA6C-383860FC9171}"/>
          </ac:picMkLst>
        </pc:picChg>
        <pc:picChg chg="add mod">
          <ac:chgData name="Guillaume FERRANE" userId="fcd8b6cd-9af9-4934-9417-c08738f93dfb" providerId="ADAL" clId="{36959E13-2F46-4291-8A09-F3B3E4993215}" dt="2025-06-24T11:57:43.615" v="1910" actId="1076"/>
          <ac:picMkLst>
            <pc:docMk/>
            <pc:sldMk cId="2365634309" sldId="782"/>
            <ac:picMk id="21" creationId="{BDCEA06F-E23C-D871-7D55-8AFBF6DDBD53}"/>
          </ac:picMkLst>
        </pc:picChg>
        <pc:picChg chg="add del mod">
          <ac:chgData name="Guillaume FERRANE" userId="fcd8b6cd-9af9-4934-9417-c08738f93dfb" providerId="ADAL" clId="{36959E13-2F46-4291-8A09-F3B3E4993215}" dt="2025-06-24T09:44:48.087" v="1514" actId="21"/>
          <ac:picMkLst>
            <pc:docMk/>
            <pc:sldMk cId="2365634309" sldId="782"/>
            <ac:picMk id="22" creationId="{7D1A8560-3CB2-3B86-6AB4-38D497BC189A}"/>
          </ac:picMkLst>
        </pc:picChg>
        <pc:picChg chg="add del mod">
          <ac:chgData name="Guillaume FERRANE" userId="fcd8b6cd-9af9-4934-9417-c08738f93dfb" providerId="ADAL" clId="{36959E13-2F46-4291-8A09-F3B3E4993215}" dt="2025-06-24T09:45:37.162" v="1524" actId="21"/>
          <ac:picMkLst>
            <pc:docMk/>
            <pc:sldMk cId="2365634309" sldId="782"/>
            <ac:picMk id="24" creationId="{2205B5EB-067C-5DBD-BD83-C7F05A3B9253}"/>
          </ac:picMkLst>
        </pc:picChg>
        <pc:picChg chg="add del mod">
          <ac:chgData name="Guillaume FERRANE" userId="fcd8b6cd-9af9-4934-9417-c08738f93dfb" providerId="ADAL" clId="{36959E13-2F46-4291-8A09-F3B3E4993215}" dt="2025-06-24T09:58:55.356" v="1610" actId="478"/>
          <ac:picMkLst>
            <pc:docMk/>
            <pc:sldMk cId="2365634309" sldId="782"/>
            <ac:picMk id="25" creationId="{D63FA0F8-E867-C229-84CD-DC1702A42F98}"/>
          </ac:picMkLst>
        </pc:picChg>
        <pc:picChg chg="add del mod">
          <ac:chgData name="Guillaume FERRANE" userId="fcd8b6cd-9af9-4934-9417-c08738f93dfb" providerId="ADAL" clId="{36959E13-2F46-4291-8A09-F3B3E4993215}" dt="2025-06-24T09:44:29.417" v="1511" actId="21"/>
          <ac:picMkLst>
            <pc:docMk/>
            <pc:sldMk cId="2365634309" sldId="782"/>
            <ac:picMk id="26" creationId="{0FFA43F4-F09C-ACEE-DC12-ED52B8E94CED}"/>
          </ac:picMkLst>
        </pc:picChg>
        <pc:picChg chg="add del mod">
          <ac:chgData name="Guillaume FERRANE" userId="fcd8b6cd-9af9-4934-9417-c08738f93dfb" providerId="ADAL" clId="{36959E13-2F46-4291-8A09-F3B3E4993215}" dt="2025-06-24T09:45:04.962" v="1519" actId="21"/>
          <ac:picMkLst>
            <pc:docMk/>
            <pc:sldMk cId="2365634309" sldId="782"/>
            <ac:picMk id="28" creationId="{2315D2E1-2899-5D38-9581-82CEE1785597}"/>
          </ac:picMkLst>
        </pc:picChg>
        <pc:picChg chg="add del mod">
          <ac:chgData name="Guillaume FERRANE" userId="fcd8b6cd-9af9-4934-9417-c08738f93dfb" providerId="ADAL" clId="{36959E13-2F46-4291-8A09-F3B3E4993215}" dt="2025-06-24T09:58:40.765" v="1607" actId="478"/>
          <ac:picMkLst>
            <pc:docMk/>
            <pc:sldMk cId="2365634309" sldId="782"/>
            <ac:picMk id="29" creationId="{D659EA8D-9BEE-F1A7-2FE5-5EF73E3617DD}"/>
          </ac:picMkLst>
        </pc:picChg>
        <pc:picChg chg="add del mod">
          <ac:chgData name="Guillaume FERRANE" userId="fcd8b6cd-9af9-4934-9417-c08738f93dfb" providerId="ADAL" clId="{36959E13-2F46-4291-8A09-F3B3E4993215}" dt="2025-06-24T09:45:00.911" v="1518" actId="478"/>
          <ac:picMkLst>
            <pc:docMk/>
            <pc:sldMk cId="2365634309" sldId="782"/>
            <ac:picMk id="30" creationId="{792CF645-30FF-D768-79FB-9C17691BC799}"/>
          </ac:picMkLst>
        </pc:picChg>
        <pc:picChg chg="add mod modCrop">
          <ac:chgData name="Guillaume FERRANE" userId="fcd8b6cd-9af9-4934-9417-c08738f93dfb" providerId="ADAL" clId="{36959E13-2F46-4291-8A09-F3B3E4993215}" dt="2025-06-24T11:57:13.238" v="1900" actId="1076"/>
          <ac:picMkLst>
            <pc:docMk/>
            <pc:sldMk cId="2365634309" sldId="782"/>
            <ac:picMk id="32" creationId="{2AD30120-01DF-A21A-B120-597867822F34}"/>
          </ac:picMkLst>
        </pc:picChg>
        <pc:picChg chg="add del mod">
          <ac:chgData name="Guillaume FERRANE" userId="fcd8b6cd-9af9-4934-9417-c08738f93dfb" providerId="ADAL" clId="{36959E13-2F46-4291-8A09-F3B3E4993215}" dt="2025-06-24T09:58:39.582" v="1606" actId="478"/>
          <ac:picMkLst>
            <pc:docMk/>
            <pc:sldMk cId="2365634309" sldId="782"/>
            <ac:picMk id="33" creationId="{E2AB7C8A-2C61-4B8E-8FDC-AD60BF73F46C}"/>
          </ac:picMkLst>
        </pc:picChg>
        <pc:picChg chg="add del mod">
          <ac:chgData name="Guillaume FERRANE" userId="fcd8b6cd-9af9-4934-9417-c08738f93dfb" providerId="ADAL" clId="{36959E13-2F46-4291-8A09-F3B3E4993215}" dt="2025-06-24T09:43:00.028" v="1487" actId="21"/>
          <ac:picMkLst>
            <pc:docMk/>
            <pc:sldMk cId="2365634309" sldId="782"/>
            <ac:picMk id="34" creationId="{FF3C9F02-3D4B-6324-A616-D4E4D3754FFD}"/>
          </ac:picMkLst>
        </pc:picChg>
        <pc:picChg chg="add mod">
          <ac:chgData name="Guillaume FERRANE" userId="fcd8b6cd-9af9-4934-9417-c08738f93dfb" providerId="ADAL" clId="{36959E13-2F46-4291-8A09-F3B3E4993215}" dt="2025-06-24T11:57:09.413" v="1898" actId="1076"/>
          <ac:picMkLst>
            <pc:docMk/>
            <pc:sldMk cId="2365634309" sldId="782"/>
            <ac:picMk id="36" creationId="{C9104A51-311B-CE05-FC10-A7E6DB05D322}"/>
          </ac:picMkLst>
        </pc:picChg>
        <pc:picChg chg="add del mod">
          <ac:chgData name="Guillaume FERRANE" userId="fcd8b6cd-9af9-4934-9417-c08738f93dfb" providerId="ADAL" clId="{36959E13-2F46-4291-8A09-F3B3E4993215}" dt="2025-06-24T09:58:38.350" v="1605" actId="478"/>
          <ac:picMkLst>
            <pc:docMk/>
            <pc:sldMk cId="2365634309" sldId="782"/>
            <ac:picMk id="37" creationId="{BAEDF7BA-AEED-2616-E59C-0BB6174DE694}"/>
          </ac:picMkLst>
        </pc:picChg>
        <pc:picChg chg="add del mod">
          <ac:chgData name="Guillaume FERRANE" userId="fcd8b6cd-9af9-4934-9417-c08738f93dfb" providerId="ADAL" clId="{36959E13-2F46-4291-8A09-F3B3E4993215}" dt="2025-06-24T09:42:49.449" v="1484" actId="478"/>
          <ac:picMkLst>
            <pc:docMk/>
            <pc:sldMk cId="2365634309" sldId="782"/>
            <ac:picMk id="38" creationId="{74D23B01-3EB7-BCCD-09DF-D480B06BCC66}"/>
          </ac:picMkLst>
        </pc:picChg>
        <pc:picChg chg="add del mod">
          <ac:chgData name="Guillaume FERRANE" userId="fcd8b6cd-9af9-4934-9417-c08738f93dfb" providerId="ADAL" clId="{36959E13-2F46-4291-8A09-F3B3E4993215}" dt="2025-06-24T09:58:37.043" v="1604" actId="478"/>
          <ac:picMkLst>
            <pc:docMk/>
            <pc:sldMk cId="2365634309" sldId="782"/>
            <ac:picMk id="40" creationId="{C45E46CF-152B-874C-5544-811E091E3108}"/>
          </ac:picMkLst>
        </pc:picChg>
        <pc:picChg chg="add del mod">
          <ac:chgData name="Guillaume FERRANE" userId="fcd8b6cd-9af9-4934-9417-c08738f93dfb" providerId="ADAL" clId="{36959E13-2F46-4291-8A09-F3B3E4993215}" dt="2025-06-24T09:58:36.243" v="1603" actId="478"/>
          <ac:picMkLst>
            <pc:docMk/>
            <pc:sldMk cId="2365634309" sldId="782"/>
            <ac:picMk id="42" creationId="{FBADC265-DD6B-F726-F6E2-7B689D0936ED}"/>
          </ac:picMkLst>
        </pc:picChg>
        <pc:picChg chg="add del mod">
          <ac:chgData name="Guillaume FERRANE" userId="fcd8b6cd-9af9-4934-9417-c08738f93dfb" providerId="ADAL" clId="{36959E13-2F46-4291-8A09-F3B3E4993215}" dt="2025-06-24T09:58:35.502" v="1602" actId="478"/>
          <ac:picMkLst>
            <pc:docMk/>
            <pc:sldMk cId="2365634309" sldId="782"/>
            <ac:picMk id="44" creationId="{968C4F2C-6112-7DD9-DBEA-28F712CD7FA2}"/>
          </ac:picMkLst>
        </pc:picChg>
        <pc:picChg chg="add del mod">
          <ac:chgData name="Guillaume FERRANE" userId="fcd8b6cd-9af9-4934-9417-c08738f93dfb" providerId="ADAL" clId="{36959E13-2F46-4291-8A09-F3B3E4993215}" dt="2025-06-24T09:58:34.705" v="1601" actId="478"/>
          <ac:picMkLst>
            <pc:docMk/>
            <pc:sldMk cId="2365634309" sldId="782"/>
            <ac:picMk id="46" creationId="{D1C8D118-4EBE-07BE-1F99-5BCA28E11BCC}"/>
          </ac:picMkLst>
        </pc:picChg>
        <pc:picChg chg="add del mod">
          <ac:chgData name="Guillaume FERRANE" userId="fcd8b6cd-9af9-4934-9417-c08738f93dfb" providerId="ADAL" clId="{36959E13-2F46-4291-8A09-F3B3E4993215}" dt="2025-06-24T09:58:33.884" v="1600" actId="478"/>
          <ac:picMkLst>
            <pc:docMk/>
            <pc:sldMk cId="2365634309" sldId="782"/>
            <ac:picMk id="48" creationId="{5FBD2B4E-9465-433D-1713-4000E3F6DFDF}"/>
          </ac:picMkLst>
        </pc:picChg>
        <pc:picChg chg="del mod">
          <ac:chgData name="Guillaume FERRANE" userId="fcd8b6cd-9af9-4934-9417-c08738f93dfb" providerId="ADAL" clId="{36959E13-2F46-4291-8A09-F3B3E4993215}" dt="2025-06-24T09:58:30.726" v="1599" actId="478"/>
          <ac:picMkLst>
            <pc:docMk/>
            <pc:sldMk cId="2365634309" sldId="782"/>
            <ac:picMk id="50" creationId="{CAE2ABF8-9BF4-E0BA-0B6A-79B446CE3BA7}"/>
          </ac:picMkLst>
        </pc:picChg>
        <pc:picChg chg="add del mod">
          <ac:chgData name="Guillaume FERRANE" userId="fcd8b6cd-9af9-4934-9417-c08738f93dfb" providerId="ADAL" clId="{36959E13-2F46-4291-8A09-F3B3E4993215}" dt="2025-06-24T09:58:25.998" v="1598" actId="478"/>
          <ac:picMkLst>
            <pc:docMk/>
            <pc:sldMk cId="2365634309" sldId="782"/>
            <ac:picMk id="52" creationId="{21EE621A-7FF7-B372-58E9-14C764C31DFE}"/>
          </ac:picMkLst>
        </pc:picChg>
        <pc:picChg chg="add mod modCrop">
          <ac:chgData name="Guillaume FERRANE" userId="fcd8b6cd-9af9-4934-9417-c08738f93dfb" providerId="ADAL" clId="{36959E13-2F46-4291-8A09-F3B3E4993215}" dt="2025-06-24T11:57:11.152" v="1899" actId="1076"/>
          <ac:picMkLst>
            <pc:docMk/>
            <pc:sldMk cId="2365634309" sldId="782"/>
            <ac:picMk id="54" creationId="{E07E64B6-85EB-6D6A-EA9A-BBA0301529CB}"/>
          </ac:picMkLst>
        </pc:picChg>
      </pc:sldChg>
      <pc:sldChg chg="addSp modSp add mod ord">
        <pc:chgData name="Guillaume FERRANE" userId="fcd8b6cd-9af9-4934-9417-c08738f93dfb" providerId="ADAL" clId="{36959E13-2F46-4291-8A09-F3B3E4993215}" dt="2025-06-24T15:15:36.452" v="6562" actId="1076"/>
        <pc:sldMkLst>
          <pc:docMk/>
          <pc:sldMk cId="2614954192" sldId="783"/>
        </pc:sldMkLst>
        <pc:spChg chg="mod">
          <ac:chgData name="Guillaume FERRANE" userId="fcd8b6cd-9af9-4934-9417-c08738f93dfb" providerId="ADAL" clId="{36959E13-2F46-4291-8A09-F3B3E4993215}" dt="2025-06-24T12:02:36.632" v="2553" actId="20577"/>
          <ac:spMkLst>
            <pc:docMk/>
            <pc:sldMk cId="2614954192" sldId="783"/>
            <ac:spMk id="7" creationId="{AB2F038A-CCC5-1631-81A5-D4AD7BDD4F11}"/>
          </ac:spMkLst>
        </pc:spChg>
        <pc:spChg chg="add mod">
          <ac:chgData name="Guillaume FERRANE" userId="fcd8b6cd-9af9-4934-9417-c08738f93dfb" providerId="ADAL" clId="{36959E13-2F46-4291-8A09-F3B3E4993215}" dt="2025-06-24T12:03:38.986" v="2686" actId="1076"/>
          <ac:spMkLst>
            <pc:docMk/>
            <pc:sldMk cId="2614954192" sldId="783"/>
            <ac:spMk id="23" creationId="{D9EC0404-A7DF-52CE-F824-AAD8AE0E2E87}"/>
          </ac:spMkLst>
        </pc:spChg>
        <pc:picChg chg="add mod">
          <ac:chgData name="Guillaume FERRANE" userId="fcd8b6cd-9af9-4934-9417-c08738f93dfb" providerId="ADAL" clId="{36959E13-2F46-4291-8A09-F3B3E4993215}" dt="2025-06-24T12:03:53.941" v="2692" actId="14100"/>
          <ac:picMkLst>
            <pc:docMk/>
            <pc:sldMk cId="2614954192" sldId="783"/>
            <ac:picMk id="5" creationId="{A72A1545-5361-0C54-909D-CAD4B3766E41}"/>
          </ac:picMkLst>
        </pc:picChg>
        <pc:picChg chg="add mod">
          <ac:chgData name="Guillaume FERRANE" userId="fcd8b6cd-9af9-4934-9417-c08738f93dfb" providerId="ADAL" clId="{36959E13-2F46-4291-8A09-F3B3E4993215}" dt="2025-06-24T15:15:36.452" v="6562" actId="1076"/>
          <ac:picMkLst>
            <pc:docMk/>
            <pc:sldMk cId="2614954192" sldId="783"/>
            <ac:picMk id="6" creationId="{23087764-15BF-9182-A6D2-1517CE85DF66}"/>
          </ac:picMkLst>
        </pc:picChg>
        <pc:picChg chg="add mod">
          <ac:chgData name="Guillaume FERRANE" userId="fcd8b6cd-9af9-4934-9417-c08738f93dfb" providerId="ADAL" clId="{36959E13-2F46-4291-8A09-F3B3E4993215}" dt="2025-06-24T12:03:57.039" v="2693" actId="14100"/>
          <ac:picMkLst>
            <pc:docMk/>
            <pc:sldMk cId="2614954192" sldId="783"/>
            <ac:picMk id="22" creationId="{612B4504-DC7A-AD7C-CA26-028A27D13DD4}"/>
          </ac:picMkLst>
        </pc:picChg>
      </pc:sldChg>
      <pc:sldChg chg="addSp delSp modSp add mod">
        <pc:chgData name="Guillaume FERRANE" userId="fcd8b6cd-9af9-4934-9417-c08738f93dfb" providerId="ADAL" clId="{36959E13-2F46-4291-8A09-F3B3E4993215}" dt="2025-06-24T15:18:56.041" v="6638" actId="20577"/>
        <pc:sldMkLst>
          <pc:docMk/>
          <pc:sldMk cId="2596152698" sldId="784"/>
        </pc:sldMkLst>
        <pc:spChg chg="mod">
          <ac:chgData name="Guillaume FERRANE" userId="fcd8b6cd-9af9-4934-9417-c08738f93dfb" providerId="ADAL" clId="{36959E13-2F46-4291-8A09-F3B3E4993215}" dt="2025-06-24T14:51:25.937" v="5711" actId="20577"/>
          <ac:spMkLst>
            <pc:docMk/>
            <pc:sldMk cId="2596152698" sldId="784"/>
            <ac:spMk id="7" creationId="{CE44E72A-1236-1A90-636C-C835EE23522C}"/>
          </ac:spMkLst>
        </pc:spChg>
        <pc:spChg chg="add mod">
          <ac:chgData name="Guillaume FERRANE" userId="fcd8b6cd-9af9-4934-9417-c08738f93dfb" providerId="ADAL" clId="{36959E13-2F46-4291-8A09-F3B3E4993215}" dt="2025-06-24T15:18:56.041" v="6638" actId="20577"/>
          <ac:spMkLst>
            <pc:docMk/>
            <pc:sldMk cId="2596152698" sldId="784"/>
            <ac:spMk id="35" creationId="{2B5941DC-E707-A7CF-15D3-C639941A215C}"/>
          </ac:spMkLst>
        </pc:spChg>
        <pc:picChg chg="add mod">
          <ac:chgData name="Guillaume FERRANE" userId="fcd8b6cd-9af9-4934-9417-c08738f93dfb" providerId="ADAL" clId="{36959E13-2F46-4291-8A09-F3B3E4993215}" dt="2025-06-24T15:05:08.645" v="6312" actId="14100"/>
          <ac:picMkLst>
            <pc:docMk/>
            <pc:sldMk cId="2596152698" sldId="784"/>
            <ac:picMk id="6" creationId="{269C426E-4776-DE05-5B01-CA0A5458A226}"/>
          </ac:picMkLst>
        </pc:picChg>
        <pc:picChg chg="add mod">
          <ac:chgData name="Guillaume FERRANE" userId="fcd8b6cd-9af9-4934-9417-c08738f93dfb" providerId="ADAL" clId="{36959E13-2F46-4291-8A09-F3B3E4993215}" dt="2025-06-24T15:05:52.678" v="6328" actId="1076"/>
          <ac:picMkLst>
            <pc:docMk/>
            <pc:sldMk cId="2596152698" sldId="784"/>
            <ac:picMk id="22" creationId="{3B581B5E-BD9E-0A37-7849-CB5B8AAE5700}"/>
          </ac:picMkLst>
        </pc:picChg>
        <pc:picChg chg="add mod modCrop">
          <ac:chgData name="Guillaume FERRANE" userId="fcd8b6cd-9af9-4934-9417-c08738f93dfb" providerId="ADAL" clId="{36959E13-2F46-4291-8A09-F3B3E4993215}" dt="2025-06-24T15:05:39.681" v="6323" actId="1076"/>
          <ac:picMkLst>
            <pc:docMk/>
            <pc:sldMk cId="2596152698" sldId="784"/>
            <ac:picMk id="24" creationId="{61F40064-3B47-C599-114B-05ABC3E3D227}"/>
          </ac:picMkLst>
        </pc:picChg>
        <pc:picChg chg="add del mod">
          <ac:chgData name="Guillaume FERRANE" userId="fcd8b6cd-9af9-4934-9417-c08738f93dfb" providerId="ADAL" clId="{36959E13-2F46-4291-8A09-F3B3E4993215}" dt="2025-06-24T15:04:13.304" v="6291" actId="478"/>
          <ac:picMkLst>
            <pc:docMk/>
            <pc:sldMk cId="2596152698" sldId="784"/>
            <ac:picMk id="26" creationId="{86A71581-6ED9-7001-1758-6F3842A731F7}"/>
          </ac:picMkLst>
        </pc:picChg>
        <pc:picChg chg="add mod">
          <ac:chgData name="Guillaume FERRANE" userId="fcd8b6cd-9af9-4934-9417-c08738f93dfb" providerId="ADAL" clId="{36959E13-2F46-4291-8A09-F3B3E4993215}" dt="2025-06-24T15:05:15.674" v="6315" actId="14100"/>
          <ac:picMkLst>
            <pc:docMk/>
            <pc:sldMk cId="2596152698" sldId="784"/>
            <ac:picMk id="28" creationId="{B124AA47-361E-41EC-43A1-D262CFE1A675}"/>
          </ac:picMkLst>
        </pc:picChg>
        <pc:picChg chg="add mod">
          <ac:chgData name="Guillaume FERRANE" userId="fcd8b6cd-9af9-4934-9417-c08738f93dfb" providerId="ADAL" clId="{36959E13-2F46-4291-8A09-F3B3E4993215}" dt="2025-06-24T15:05:01.821" v="6310" actId="1076"/>
          <ac:picMkLst>
            <pc:docMk/>
            <pc:sldMk cId="2596152698" sldId="784"/>
            <ac:picMk id="30" creationId="{D56EBA0B-2584-E413-7BFB-A65A4925D02D}"/>
          </ac:picMkLst>
        </pc:picChg>
        <pc:picChg chg="add mod">
          <ac:chgData name="Guillaume FERRANE" userId="fcd8b6cd-9af9-4934-9417-c08738f93dfb" providerId="ADAL" clId="{36959E13-2F46-4291-8A09-F3B3E4993215}" dt="2025-06-24T15:05:36.463" v="6322" actId="1076"/>
          <ac:picMkLst>
            <pc:docMk/>
            <pc:sldMk cId="2596152698" sldId="784"/>
            <ac:picMk id="32" creationId="{3361D9ED-012E-9B2B-9D23-E9688311A1AC}"/>
          </ac:picMkLst>
        </pc:picChg>
        <pc:picChg chg="add mod">
          <ac:chgData name="Guillaume FERRANE" userId="fcd8b6cd-9af9-4934-9417-c08738f93dfb" providerId="ADAL" clId="{36959E13-2F46-4291-8A09-F3B3E4993215}" dt="2025-06-24T15:05:53.878" v="6329" actId="1076"/>
          <ac:picMkLst>
            <pc:docMk/>
            <pc:sldMk cId="2596152698" sldId="784"/>
            <ac:picMk id="34" creationId="{E69BBDAD-60DE-1384-C27D-403A069C7EB1}"/>
          </ac:picMkLst>
        </pc:picChg>
      </pc:sldChg>
      <pc:sldChg chg="add del">
        <pc:chgData name="Guillaume FERRANE" userId="fcd8b6cd-9af9-4934-9417-c08738f93dfb" providerId="ADAL" clId="{36959E13-2F46-4291-8A09-F3B3E4993215}" dt="2025-06-24T14:40:51.170" v="5356" actId="47"/>
        <pc:sldMkLst>
          <pc:docMk/>
          <pc:sldMk cId="0" sldId="785"/>
        </pc:sldMkLst>
      </pc:sldChg>
      <pc:sldChg chg="new del">
        <pc:chgData name="Guillaume FERRANE" userId="fcd8b6cd-9af9-4934-9417-c08738f93dfb" providerId="ADAL" clId="{36959E13-2F46-4291-8A09-F3B3E4993215}" dt="2025-06-24T09:44:06.611" v="1504" actId="47"/>
        <pc:sldMkLst>
          <pc:docMk/>
          <pc:sldMk cId="65876474" sldId="786"/>
        </pc:sldMkLst>
      </pc:sldChg>
      <pc:sldChg chg="addSp modSp add mod ord">
        <pc:chgData name="Guillaume FERRANE" userId="fcd8b6cd-9af9-4934-9417-c08738f93dfb" providerId="ADAL" clId="{36959E13-2F46-4291-8A09-F3B3E4993215}" dt="2025-06-24T15:16:40.416" v="6563" actId="313"/>
        <pc:sldMkLst>
          <pc:docMk/>
          <pc:sldMk cId="4068518370" sldId="787"/>
        </pc:sldMkLst>
        <pc:spChg chg="add mod">
          <ac:chgData name="Guillaume FERRANE" userId="fcd8b6cd-9af9-4934-9417-c08738f93dfb" providerId="ADAL" clId="{36959E13-2F46-4291-8A09-F3B3E4993215}" dt="2025-06-24T15:16:40.416" v="6563" actId="313"/>
          <ac:spMkLst>
            <pc:docMk/>
            <pc:sldMk cId="4068518370" sldId="787"/>
            <ac:spMk id="6" creationId="{1FE5D3C6-0660-84E2-9560-66173BFEC6D8}"/>
          </ac:spMkLst>
        </pc:spChg>
        <pc:spChg chg="mod">
          <ac:chgData name="Guillaume FERRANE" userId="fcd8b6cd-9af9-4934-9417-c08738f93dfb" providerId="ADAL" clId="{36959E13-2F46-4291-8A09-F3B3E4993215}" dt="2025-06-24T14:11:39.482" v="3780" actId="20577"/>
          <ac:spMkLst>
            <pc:docMk/>
            <pc:sldMk cId="4068518370" sldId="787"/>
            <ac:spMk id="7" creationId="{250E79F8-1571-4DAA-1413-B5EF05AA82AD}"/>
          </ac:spMkLst>
        </pc:spChg>
        <pc:picChg chg="add mod">
          <ac:chgData name="Guillaume FERRANE" userId="fcd8b6cd-9af9-4934-9417-c08738f93dfb" providerId="ADAL" clId="{36959E13-2F46-4291-8A09-F3B3E4993215}" dt="2025-06-24T14:09:50.326" v="3624" actId="1076"/>
          <ac:picMkLst>
            <pc:docMk/>
            <pc:sldMk cId="4068518370" sldId="787"/>
            <ac:picMk id="5" creationId="{2E0869DA-5DAF-6321-5E5C-DA2518CA8E89}"/>
          </ac:picMkLst>
        </pc:picChg>
        <pc:picChg chg="add mod">
          <ac:chgData name="Guillaume FERRANE" userId="fcd8b6cd-9af9-4934-9417-c08738f93dfb" providerId="ADAL" clId="{36959E13-2F46-4291-8A09-F3B3E4993215}" dt="2025-06-24T14:11:46.359" v="3783" actId="1076"/>
          <ac:picMkLst>
            <pc:docMk/>
            <pc:sldMk cId="4068518370" sldId="787"/>
            <ac:picMk id="34" creationId="{FF3C9F02-3D4B-6324-A616-D4E4D3754FFD}"/>
          </ac:picMkLst>
        </pc:picChg>
      </pc:sldChg>
      <pc:sldChg chg="addSp delSp modSp add mod ord">
        <pc:chgData name="Guillaume FERRANE" userId="fcd8b6cd-9af9-4934-9417-c08738f93dfb" providerId="ADAL" clId="{36959E13-2F46-4291-8A09-F3B3E4993215}" dt="2025-06-24T14:06:57.166" v="3438" actId="20577"/>
        <pc:sldMkLst>
          <pc:docMk/>
          <pc:sldMk cId="2552383177" sldId="788"/>
        </pc:sldMkLst>
        <pc:spChg chg="mod">
          <ac:chgData name="Guillaume FERRANE" userId="fcd8b6cd-9af9-4934-9417-c08738f93dfb" providerId="ADAL" clId="{36959E13-2F46-4291-8A09-F3B3E4993215}" dt="2025-06-24T14:05:41.166" v="3143" actId="20577"/>
          <ac:spMkLst>
            <pc:docMk/>
            <pc:sldMk cId="2552383177" sldId="788"/>
            <ac:spMk id="7" creationId="{6A7F56AC-406A-0433-196D-C628C7C51811}"/>
          </ac:spMkLst>
        </pc:spChg>
        <pc:spChg chg="add mod">
          <ac:chgData name="Guillaume FERRANE" userId="fcd8b6cd-9af9-4934-9417-c08738f93dfb" providerId="ADAL" clId="{36959E13-2F46-4291-8A09-F3B3E4993215}" dt="2025-06-24T14:06:57.166" v="3438" actId="20577"/>
          <ac:spMkLst>
            <pc:docMk/>
            <pc:sldMk cId="2552383177" sldId="788"/>
            <ac:spMk id="23" creationId="{F05A7AA6-F096-F9BC-92BB-6D6D90802965}"/>
          </ac:spMkLst>
        </pc:spChg>
        <pc:picChg chg="add mod">
          <ac:chgData name="Guillaume FERRANE" userId="fcd8b6cd-9af9-4934-9417-c08738f93dfb" providerId="ADAL" clId="{36959E13-2F46-4291-8A09-F3B3E4993215}" dt="2025-06-24T14:04:28.963" v="3017" actId="14100"/>
          <ac:picMkLst>
            <pc:docMk/>
            <pc:sldMk cId="2552383177" sldId="788"/>
            <ac:picMk id="5" creationId="{782833A6-2411-39E6-F9E0-FF5C401F368A}"/>
          </ac:picMkLst>
        </pc:picChg>
        <pc:picChg chg="add del mod">
          <ac:chgData name="Guillaume FERRANE" userId="fcd8b6cd-9af9-4934-9417-c08738f93dfb" providerId="ADAL" clId="{36959E13-2F46-4291-8A09-F3B3E4993215}" dt="2025-06-24T10:00:23.546" v="1621" actId="21"/>
          <ac:picMkLst>
            <pc:docMk/>
            <pc:sldMk cId="2552383177" sldId="788"/>
            <ac:picMk id="6" creationId="{91317E70-FF40-9B09-AA6C-383860FC9171}"/>
          </ac:picMkLst>
        </pc:picChg>
        <pc:picChg chg="add mod modCrop">
          <ac:chgData name="Guillaume FERRANE" userId="fcd8b6cd-9af9-4934-9417-c08738f93dfb" providerId="ADAL" clId="{36959E13-2F46-4291-8A09-F3B3E4993215}" dt="2025-06-24T14:04:00.751" v="2991" actId="1076"/>
          <ac:picMkLst>
            <pc:docMk/>
            <pc:sldMk cId="2552383177" sldId="788"/>
            <ac:picMk id="22" creationId="{D09B55A6-B7AD-0ADF-757C-F18E82FD86BE}"/>
          </ac:picMkLst>
        </pc:picChg>
      </pc:sldChg>
      <pc:sldChg chg="addSp delSp modSp add del mod ord">
        <pc:chgData name="Guillaume FERRANE" userId="fcd8b6cd-9af9-4934-9417-c08738f93dfb" providerId="ADAL" clId="{36959E13-2F46-4291-8A09-F3B3E4993215}" dt="2025-06-24T14:32:25.031" v="4884" actId="47"/>
        <pc:sldMkLst>
          <pc:docMk/>
          <pc:sldMk cId="696289611" sldId="789"/>
        </pc:sldMkLst>
        <pc:picChg chg="add mod">
          <ac:chgData name="Guillaume FERRANE" userId="fcd8b6cd-9af9-4934-9417-c08738f93dfb" providerId="ADAL" clId="{36959E13-2F46-4291-8A09-F3B3E4993215}" dt="2025-06-24T14:31:52.679" v="4882" actId="14100"/>
          <ac:picMkLst>
            <pc:docMk/>
            <pc:sldMk cId="696289611" sldId="789"/>
            <ac:picMk id="5" creationId="{77B4DF87-3458-11CE-16C7-FBE35A78D4A9}"/>
          </ac:picMkLst>
        </pc:picChg>
        <pc:picChg chg="add mod">
          <ac:chgData name="Guillaume FERRANE" userId="fcd8b6cd-9af9-4934-9417-c08738f93dfb" providerId="ADAL" clId="{36959E13-2F46-4291-8A09-F3B3E4993215}" dt="2025-06-24T14:31:46.595" v="4879" actId="1076"/>
          <ac:picMkLst>
            <pc:docMk/>
            <pc:sldMk cId="696289611" sldId="789"/>
            <ac:picMk id="21" creationId="{10FB0474-2D56-9196-BDBF-A38528A1A8FF}"/>
          </ac:picMkLst>
        </pc:picChg>
        <pc:picChg chg="add del mod">
          <ac:chgData name="Guillaume FERRANE" userId="fcd8b6cd-9af9-4934-9417-c08738f93dfb" providerId="ADAL" clId="{36959E13-2F46-4291-8A09-F3B3E4993215}" dt="2025-06-24T10:04:24.993" v="1668" actId="21"/>
          <ac:picMkLst>
            <pc:docMk/>
            <pc:sldMk cId="696289611" sldId="789"/>
            <ac:picMk id="26" creationId="{0FFA43F4-F09C-ACEE-DC12-ED52B8E94CED}"/>
          </ac:picMkLst>
        </pc:picChg>
      </pc:sldChg>
      <pc:sldChg chg="new del">
        <pc:chgData name="Guillaume FERRANE" userId="fcd8b6cd-9af9-4934-9417-c08738f93dfb" providerId="ADAL" clId="{36959E13-2F46-4291-8A09-F3B3E4993215}" dt="2025-06-24T10:07:08.382" v="1715" actId="47"/>
        <pc:sldMkLst>
          <pc:docMk/>
          <pc:sldMk cId="4237644299" sldId="790"/>
        </pc:sldMkLst>
      </pc:sldChg>
      <pc:sldChg chg="addSp delSp modSp add del">
        <pc:chgData name="Guillaume FERRANE" userId="fcd8b6cd-9af9-4934-9417-c08738f93dfb" providerId="ADAL" clId="{36959E13-2F46-4291-8A09-F3B3E4993215}" dt="2025-06-24T10:03:17.763" v="1660" actId="47"/>
        <pc:sldMkLst>
          <pc:docMk/>
          <pc:sldMk cId="3942745542" sldId="791"/>
        </pc:sldMkLst>
        <pc:picChg chg="add mod">
          <ac:chgData name="Guillaume FERRANE" userId="fcd8b6cd-9af9-4934-9417-c08738f93dfb" providerId="ADAL" clId="{36959E13-2F46-4291-8A09-F3B3E4993215}" dt="2025-06-24T09:44:51.728" v="1515"/>
          <ac:picMkLst>
            <pc:docMk/>
            <pc:sldMk cId="3942745542" sldId="791"/>
            <ac:picMk id="22" creationId="{7D1A8560-3CB2-3B86-6AB4-38D497BC189A}"/>
          </ac:picMkLst>
        </pc:picChg>
        <pc:picChg chg="del">
          <ac:chgData name="Guillaume FERRANE" userId="fcd8b6cd-9af9-4934-9417-c08738f93dfb" providerId="ADAL" clId="{36959E13-2F46-4291-8A09-F3B3E4993215}" dt="2025-06-24T09:45:45.729" v="1526" actId="478"/>
          <ac:picMkLst>
            <pc:docMk/>
            <pc:sldMk cId="3942745542" sldId="791"/>
            <ac:picMk id="1025" creationId="{711883A5-62FC-864A-3C29-2950FCE59BAE}"/>
          </ac:picMkLst>
        </pc:picChg>
      </pc:sldChg>
      <pc:sldChg chg="addSp delSp modSp add mod ord">
        <pc:chgData name="Guillaume FERRANE" userId="fcd8b6cd-9af9-4934-9417-c08738f93dfb" providerId="ADAL" clId="{36959E13-2F46-4291-8A09-F3B3E4993215}" dt="2025-06-24T14:03:19.520" v="2980" actId="20577"/>
        <pc:sldMkLst>
          <pc:docMk/>
          <pc:sldMk cId="2099699076" sldId="792"/>
        </pc:sldMkLst>
        <pc:spChg chg="mod">
          <ac:chgData name="Guillaume FERRANE" userId="fcd8b6cd-9af9-4934-9417-c08738f93dfb" providerId="ADAL" clId="{36959E13-2F46-4291-8A09-F3B3E4993215}" dt="2025-06-24T13:32:39.072" v="2710" actId="20577"/>
          <ac:spMkLst>
            <pc:docMk/>
            <pc:sldMk cId="2099699076" sldId="792"/>
            <ac:spMk id="7" creationId="{677D6D1E-D8F3-BB76-D5BB-75E0AAFCEA37}"/>
          </ac:spMkLst>
        </pc:spChg>
        <pc:spChg chg="add mod">
          <ac:chgData name="Guillaume FERRANE" userId="fcd8b6cd-9af9-4934-9417-c08738f93dfb" providerId="ADAL" clId="{36959E13-2F46-4291-8A09-F3B3E4993215}" dt="2025-06-24T14:03:19.520" v="2980" actId="20577"/>
          <ac:spMkLst>
            <pc:docMk/>
            <pc:sldMk cId="2099699076" sldId="792"/>
            <ac:spMk id="21" creationId="{7CC2B41B-8A0E-1AFC-6509-D863C125D926}"/>
          </ac:spMkLst>
        </pc:spChg>
        <pc:picChg chg="add mod">
          <ac:chgData name="Guillaume FERRANE" userId="fcd8b6cd-9af9-4934-9417-c08738f93dfb" providerId="ADAL" clId="{36959E13-2F46-4291-8A09-F3B3E4993215}" dt="2025-06-24T13:38:51.693" v="2718" actId="1076"/>
          <ac:picMkLst>
            <pc:docMk/>
            <pc:sldMk cId="2099699076" sldId="792"/>
            <ac:picMk id="5" creationId="{4680AA1C-7A1C-AFC7-5671-118A0BB1FF08}"/>
          </ac:picMkLst>
        </pc:picChg>
        <pc:picChg chg="add mod modCrop">
          <ac:chgData name="Guillaume FERRANE" userId="fcd8b6cd-9af9-4934-9417-c08738f93dfb" providerId="ADAL" clId="{36959E13-2F46-4291-8A09-F3B3E4993215}" dt="2025-06-24T13:38:46.514" v="2715" actId="14100"/>
          <ac:picMkLst>
            <pc:docMk/>
            <pc:sldMk cId="2099699076" sldId="792"/>
            <ac:picMk id="6" creationId="{91317E70-FF40-9B09-AA6C-383860FC9171}"/>
          </ac:picMkLst>
        </pc:picChg>
        <pc:picChg chg="add del mod">
          <ac:chgData name="Guillaume FERRANE" userId="fcd8b6cd-9af9-4934-9417-c08738f93dfb" providerId="ADAL" clId="{36959E13-2F46-4291-8A09-F3B3E4993215}" dt="2025-06-24T10:00:07.333" v="1620" actId="478"/>
          <ac:picMkLst>
            <pc:docMk/>
            <pc:sldMk cId="2099699076" sldId="792"/>
            <ac:picMk id="28" creationId="{2315D2E1-2899-5D38-9581-82CEE1785597}"/>
          </ac:picMkLst>
        </pc:picChg>
      </pc:sldChg>
      <pc:sldChg chg="addSp delSp modSp add mod ord">
        <pc:chgData name="Guillaume FERRANE" userId="fcd8b6cd-9af9-4934-9417-c08738f93dfb" providerId="ADAL" clId="{36959E13-2F46-4291-8A09-F3B3E4993215}" dt="2025-06-24T15:17:53.403" v="6633" actId="20577"/>
        <pc:sldMkLst>
          <pc:docMk/>
          <pc:sldMk cId="424212837" sldId="793"/>
        </pc:sldMkLst>
        <pc:spChg chg="mod">
          <ac:chgData name="Guillaume FERRANE" userId="fcd8b6cd-9af9-4934-9417-c08738f93dfb" providerId="ADAL" clId="{36959E13-2F46-4291-8A09-F3B3E4993215}" dt="2025-06-24T14:32:51.764" v="4920" actId="313"/>
          <ac:spMkLst>
            <pc:docMk/>
            <pc:sldMk cId="424212837" sldId="793"/>
            <ac:spMk id="7" creationId="{9D93CE95-9088-C761-F3AE-594B31E3ADE9}"/>
          </ac:spMkLst>
        </pc:spChg>
        <pc:spChg chg="add mod">
          <ac:chgData name="Guillaume FERRANE" userId="fcd8b6cd-9af9-4934-9417-c08738f93dfb" providerId="ADAL" clId="{36959E13-2F46-4291-8A09-F3B3E4993215}" dt="2025-06-24T15:17:53.403" v="6633" actId="20577"/>
          <ac:spMkLst>
            <pc:docMk/>
            <pc:sldMk cId="424212837" sldId="793"/>
            <ac:spMk id="28" creationId="{D4407CE1-A8E5-F974-457C-38030EA802A5}"/>
          </ac:spMkLst>
        </pc:spChg>
        <pc:picChg chg="add mod">
          <ac:chgData name="Guillaume FERRANE" userId="fcd8b6cd-9af9-4934-9417-c08738f93dfb" providerId="ADAL" clId="{36959E13-2F46-4291-8A09-F3B3E4993215}" dt="2025-06-24T14:32:55.355" v="4922" actId="1076"/>
          <ac:picMkLst>
            <pc:docMk/>
            <pc:sldMk cId="424212837" sldId="793"/>
            <ac:picMk id="5" creationId="{26B55495-E921-1BAA-0126-F9988B93B640}"/>
          </ac:picMkLst>
        </pc:picChg>
        <pc:picChg chg="add del mod">
          <ac:chgData name="Guillaume FERRANE" userId="fcd8b6cd-9af9-4934-9417-c08738f93dfb" providerId="ADAL" clId="{36959E13-2F46-4291-8A09-F3B3E4993215}" dt="2025-06-24T14:32:41.750" v="4915" actId="478"/>
          <ac:picMkLst>
            <pc:docMk/>
            <pc:sldMk cId="424212837" sldId="793"/>
            <ac:picMk id="21" creationId="{6DBECA5C-18D3-9A30-547D-83D87F7947A3}"/>
          </ac:picMkLst>
        </pc:picChg>
        <pc:picChg chg="add del mod">
          <ac:chgData name="Guillaume FERRANE" userId="fcd8b6cd-9af9-4934-9417-c08738f93dfb" providerId="ADAL" clId="{36959E13-2F46-4291-8A09-F3B3E4993215}" dt="2025-06-24T10:05:01.529" v="1677" actId="478"/>
          <ac:picMkLst>
            <pc:docMk/>
            <pc:sldMk cId="424212837" sldId="793"/>
            <ac:picMk id="23" creationId="{2A70C19B-96FA-8376-CF41-458AD34F6179}"/>
          </ac:picMkLst>
        </pc:picChg>
        <pc:picChg chg="add del mod">
          <ac:chgData name="Guillaume FERRANE" userId="fcd8b6cd-9af9-4934-9417-c08738f93dfb" providerId="ADAL" clId="{36959E13-2F46-4291-8A09-F3B3E4993215}" dt="2025-06-24T10:06:05.452" v="1700" actId="21"/>
          <ac:picMkLst>
            <pc:docMk/>
            <pc:sldMk cId="424212837" sldId="793"/>
            <ac:picMk id="24" creationId="{2205B5EB-067C-5DBD-BD83-C7F05A3B9253}"/>
          </ac:picMkLst>
        </pc:picChg>
        <pc:picChg chg="add mod">
          <ac:chgData name="Guillaume FERRANE" userId="fcd8b6cd-9af9-4934-9417-c08738f93dfb" providerId="ADAL" clId="{36959E13-2F46-4291-8A09-F3B3E4993215}" dt="2025-06-24T14:32:48.117" v="4918" actId="1076"/>
          <ac:picMkLst>
            <pc:docMk/>
            <pc:sldMk cId="424212837" sldId="793"/>
            <ac:picMk id="26" creationId="{0FFA43F4-F09C-ACEE-DC12-ED52B8E94CED}"/>
          </ac:picMkLst>
        </pc:picChg>
        <pc:picChg chg="add del mod">
          <ac:chgData name="Guillaume FERRANE" userId="fcd8b6cd-9af9-4934-9417-c08738f93dfb" providerId="ADAL" clId="{36959E13-2F46-4291-8A09-F3B3E4993215}" dt="2025-06-24T14:32:39.926" v="4914" actId="478"/>
          <ac:picMkLst>
            <pc:docMk/>
            <pc:sldMk cId="424212837" sldId="793"/>
            <ac:picMk id="27" creationId="{A45C6A85-C6FC-1DD1-8624-338D9AFF6783}"/>
          </ac:picMkLst>
        </pc:picChg>
        <pc:picChg chg="del">
          <ac:chgData name="Guillaume FERRANE" userId="fcd8b6cd-9af9-4934-9417-c08738f93dfb" providerId="ADAL" clId="{36959E13-2F46-4291-8A09-F3B3E4993215}" dt="2025-06-24T09:45:55.887" v="1527" actId="478"/>
          <ac:picMkLst>
            <pc:docMk/>
            <pc:sldMk cId="424212837" sldId="793"/>
            <ac:picMk id="1025" creationId="{4B2212A0-29CC-0553-41CB-A8386A9EE72D}"/>
          </ac:picMkLst>
        </pc:picChg>
      </pc:sldChg>
      <pc:sldChg chg="addSp delSp modSp add mod ord">
        <pc:chgData name="Guillaume FERRANE" userId="fcd8b6cd-9af9-4934-9417-c08738f93dfb" providerId="ADAL" clId="{36959E13-2F46-4291-8A09-F3B3E4993215}" dt="2025-06-24T14:09:33.908" v="3620" actId="1076"/>
        <pc:sldMkLst>
          <pc:docMk/>
          <pc:sldMk cId="212810120" sldId="794"/>
        </pc:sldMkLst>
        <pc:spChg chg="mod">
          <ac:chgData name="Guillaume FERRANE" userId="fcd8b6cd-9af9-4934-9417-c08738f93dfb" providerId="ADAL" clId="{36959E13-2F46-4291-8A09-F3B3E4993215}" dt="2025-06-24T14:07:46.105" v="3454" actId="20577"/>
          <ac:spMkLst>
            <pc:docMk/>
            <pc:sldMk cId="212810120" sldId="794"/>
            <ac:spMk id="7" creationId="{103689E8-8048-9C74-964F-032564C16A2D}"/>
          </ac:spMkLst>
        </pc:spChg>
        <pc:spChg chg="add mod">
          <ac:chgData name="Guillaume FERRANE" userId="fcd8b6cd-9af9-4934-9417-c08738f93dfb" providerId="ADAL" clId="{36959E13-2F46-4291-8A09-F3B3E4993215}" dt="2025-06-24T14:09:06.444" v="3615" actId="20577"/>
          <ac:spMkLst>
            <pc:docMk/>
            <pc:sldMk cId="212810120" sldId="794"/>
            <ac:spMk id="23" creationId="{AE735A4B-EA25-26F4-5A32-D3832D2DF856}"/>
          </ac:spMkLst>
        </pc:spChg>
        <pc:picChg chg="add mod">
          <ac:chgData name="Guillaume FERRANE" userId="fcd8b6cd-9af9-4934-9417-c08738f93dfb" providerId="ADAL" clId="{36959E13-2F46-4291-8A09-F3B3E4993215}" dt="2025-06-24T14:07:50.259" v="3456" actId="14100"/>
          <ac:picMkLst>
            <pc:docMk/>
            <pc:sldMk cId="212810120" sldId="794"/>
            <ac:picMk id="5" creationId="{F8D14C23-0800-060B-88AC-3485D7BAD7FB}"/>
          </ac:picMkLst>
        </pc:picChg>
        <pc:picChg chg="add del mod">
          <ac:chgData name="Guillaume FERRANE" userId="fcd8b6cd-9af9-4934-9417-c08738f93dfb" providerId="ADAL" clId="{36959E13-2F46-4291-8A09-F3B3E4993215}" dt="2025-06-24T14:07:29.489" v="3440" actId="478"/>
          <ac:picMkLst>
            <pc:docMk/>
            <pc:sldMk cId="212810120" sldId="794"/>
            <ac:picMk id="21" creationId="{FDFFA841-F0BF-400B-DE28-9EB5A9DBEA14}"/>
          </ac:picMkLst>
        </pc:picChg>
        <pc:picChg chg="add mod modCrop">
          <ac:chgData name="Guillaume FERRANE" userId="fcd8b6cd-9af9-4934-9417-c08738f93dfb" providerId="ADAL" clId="{36959E13-2F46-4291-8A09-F3B3E4993215}" dt="2025-06-24T14:09:33.908" v="3620" actId="1076"/>
          <ac:picMkLst>
            <pc:docMk/>
            <pc:sldMk cId="212810120" sldId="794"/>
            <ac:picMk id="22" creationId="{D741014B-9A92-35FE-1D5E-022BFA6327CA}"/>
          </ac:picMkLst>
        </pc:picChg>
      </pc:sldChg>
      <pc:sldChg chg="new del ord">
        <pc:chgData name="Guillaume FERRANE" userId="fcd8b6cd-9af9-4934-9417-c08738f93dfb" providerId="ADAL" clId="{36959E13-2F46-4291-8A09-F3B3E4993215}" dt="2025-06-24T09:50:14.121" v="1549" actId="47"/>
        <pc:sldMkLst>
          <pc:docMk/>
          <pc:sldMk cId="1789043848" sldId="795"/>
        </pc:sldMkLst>
      </pc:sldChg>
      <pc:sldChg chg="modSp add mod">
        <pc:chgData name="Guillaume FERRANE" userId="fcd8b6cd-9af9-4934-9417-c08738f93dfb" providerId="ADAL" clId="{36959E13-2F46-4291-8A09-F3B3E4993215}" dt="2025-06-24T15:14:52.424" v="6552" actId="20577"/>
        <pc:sldMkLst>
          <pc:docMk/>
          <pc:sldMk cId="3489921901" sldId="796"/>
        </pc:sldMkLst>
        <pc:spChg chg="mod">
          <ac:chgData name="Guillaume FERRANE" userId="fcd8b6cd-9af9-4934-9417-c08738f93dfb" providerId="ADAL" clId="{36959E13-2F46-4291-8A09-F3B3E4993215}" dt="2025-06-24T15:14:52.424" v="6552" actId="20577"/>
          <ac:spMkLst>
            <pc:docMk/>
            <pc:sldMk cId="3489921901" sldId="796"/>
            <ac:spMk id="2" creationId="{DA4B3E44-A1F7-BE5A-8028-A77F5376B19B}"/>
          </ac:spMkLst>
        </pc:spChg>
      </pc:sldChg>
      <pc:sldChg chg="new del">
        <pc:chgData name="Guillaume FERRANE" userId="fcd8b6cd-9af9-4934-9417-c08738f93dfb" providerId="ADAL" clId="{36959E13-2F46-4291-8A09-F3B3E4993215}" dt="2025-06-24T10:01:59.138" v="1639" actId="47"/>
        <pc:sldMkLst>
          <pc:docMk/>
          <pc:sldMk cId="324106009" sldId="797"/>
        </pc:sldMkLst>
      </pc:sldChg>
      <pc:sldChg chg="addSp modSp add mod">
        <pc:chgData name="Guillaume FERRANE" userId="fcd8b6cd-9af9-4934-9417-c08738f93dfb" providerId="ADAL" clId="{36959E13-2F46-4291-8A09-F3B3E4993215}" dt="2025-06-24T14:22:07.418" v="4275" actId="20577"/>
        <pc:sldMkLst>
          <pc:docMk/>
          <pc:sldMk cId="821887160" sldId="798"/>
        </pc:sldMkLst>
        <pc:spChg chg="mod">
          <ac:chgData name="Guillaume FERRANE" userId="fcd8b6cd-9af9-4934-9417-c08738f93dfb" providerId="ADAL" clId="{36959E13-2F46-4291-8A09-F3B3E4993215}" dt="2025-06-24T14:14:07.809" v="4036" actId="20577"/>
          <ac:spMkLst>
            <pc:docMk/>
            <pc:sldMk cId="821887160" sldId="798"/>
            <ac:spMk id="7" creationId="{6146D744-3166-5AB2-9213-358927F0C741}"/>
          </ac:spMkLst>
        </pc:spChg>
        <pc:spChg chg="add mod">
          <ac:chgData name="Guillaume FERRANE" userId="fcd8b6cd-9af9-4934-9417-c08738f93dfb" providerId="ADAL" clId="{36959E13-2F46-4291-8A09-F3B3E4993215}" dt="2025-06-24T14:22:07.418" v="4275" actId="20577"/>
          <ac:spMkLst>
            <pc:docMk/>
            <pc:sldMk cId="821887160" sldId="798"/>
            <ac:spMk id="24" creationId="{1D25D04F-E236-4625-8FD1-22B4C8E47F8B}"/>
          </ac:spMkLst>
        </pc:spChg>
        <pc:picChg chg="add mod">
          <ac:chgData name="Guillaume FERRANE" userId="fcd8b6cd-9af9-4934-9417-c08738f93dfb" providerId="ADAL" clId="{36959E13-2F46-4291-8A09-F3B3E4993215}" dt="2025-06-24T14:13:19.291" v="4009" actId="1076"/>
          <ac:picMkLst>
            <pc:docMk/>
            <pc:sldMk cId="821887160" sldId="798"/>
            <ac:picMk id="5" creationId="{35C44C78-8877-BCE0-C2B8-EDB2D46809B8}"/>
          </ac:picMkLst>
        </pc:picChg>
        <pc:picChg chg="add mod">
          <ac:chgData name="Guillaume FERRANE" userId="fcd8b6cd-9af9-4934-9417-c08738f93dfb" providerId="ADAL" clId="{36959E13-2F46-4291-8A09-F3B3E4993215}" dt="2025-06-24T14:13:58.143" v="4020" actId="1076"/>
          <ac:picMkLst>
            <pc:docMk/>
            <pc:sldMk cId="821887160" sldId="798"/>
            <ac:picMk id="21" creationId="{5B68E4F5-49DA-8E71-12A3-9247D1C840DA}"/>
          </ac:picMkLst>
        </pc:picChg>
        <pc:picChg chg="add mod modCrop">
          <ac:chgData name="Guillaume FERRANE" userId="fcd8b6cd-9af9-4934-9417-c08738f93dfb" providerId="ADAL" clId="{36959E13-2F46-4291-8A09-F3B3E4993215}" dt="2025-06-24T14:13:52.517" v="4017" actId="1076"/>
          <ac:picMkLst>
            <pc:docMk/>
            <pc:sldMk cId="821887160" sldId="798"/>
            <ac:picMk id="23" creationId="{8E9ECBEE-A3B2-9E59-7E94-F1836A8A36BD}"/>
          </ac:picMkLst>
        </pc:picChg>
      </pc:sldChg>
      <pc:sldChg chg="addSp modSp add mod">
        <pc:chgData name="Guillaume FERRANE" userId="fcd8b6cd-9af9-4934-9417-c08738f93dfb" providerId="ADAL" clId="{36959E13-2F46-4291-8A09-F3B3E4993215}" dt="2025-06-24T14:23:50.291" v="4427" actId="1076"/>
        <pc:sldMkLst>
          <pc:docMk/>
          <pc:sldMk cId="3221170749" sldId="799"/>
        </pc:sldMkLst>
        <pc:spChg chg="mod">
          <ac:chgData name="Guillaume FERRANE" userId="fcd8b6cd-9af9-4934-9417-c08738f93dfb" providerId="ADAL" clId="{36959E13-2F46-4291-8A09-F3B3E4993215}" dt="2025-06-24T14:22:17.444" v="4282" actId="20577"/>
          <ac:spMkLst>
            <pc:docMk/>
            <pc:sldMk cId="3221170749" sldId="799"/>
            <ac:spMk id="7" creationId="{529A9D15-8695-70A7-662B-745E444F66F2}"/>
          </ac:spMkLst>
        </pc:spChg>
        <pc:spChg chg="add mod">
          <ac:chgData name="Guillaume FERRANE" userId="fcd8b6cd-9af9-4934-9417-c08738f93dfb" providerId="ADAL" clId="{36959E13-2F46-4291-8A09-F3B3E4993215}" dt="2025-06-24T14:23:27.481" v="4423" actId="20577"/>
          <ac:spMkLst>
            <pc:docMk/>
            <pc:sldMk cId="3221170749" sldId="799"/>
            <ac:spMk id="22" creationId="{AEF8B13C-2997-6194-03FA-27367F0E8F70}"/>
          </ac:spMkLst>
        </pc:spChg>
        <pc:picChg chg="add mod">
          <ac:chgData name="Guillaume FERRANE" userId="fcd8b6cd-9af9-4934-9417-c08738f93dfb" providerId="ADAL" clId="{36959E13-2F46-4291-8A09-F3B3E4993215}" dt="2025-06-24T14:22:32.467" v="4286" actId="14100"/>
          <ac:picMkLst>
            <pc:docMk/>
            <pc:sldMk cId="3221170749" sldId="799"/>
            <ac:picMk id="5" creationId="{F27009B7-836E-2940-7D16-1735A0C899D7}"/>
          </ac:picMkLst>
        </pc:picChg>
        <pc:picChg chg="add mod modCrop">
          <ac:chgData name="Guillaume FERRANE" userId="fcd8b6cd-9af9-4934-9417-c08738f93dfb" providerId="ADAL" clId="{36959E13-2F46-4291-8A09-F3B3E4993215}" dt="2025-06-24T14:23:50.291" v="4427" actId="1076"/>
          <ac:picMkLst>
            <pc:docMk/>
            <pc:sldMk cId="3221170749" sldId="799"/>
            <ac:picMk id="21" creationId="{1E396207-4DDD-733F-E7D4-EEE625861399}"/>
          </ac:picMkLst>
        </pc:picChg>
      </pc:sldChg>
      <pc:sldChg chg="addSp modSp add mod ord">
        <pc:chgData name="Guillaume FERRANE" userId="fcd8b6cd-9af9-4934-9417-c08738f93dfb" providerId="ADAL" clId="{36959E13-2F46-4291-8A09-F3B3E4993215}" dt="2025-06-24T14:11:28.210" v="3761" actId="20577"/>
        <pc:sldMkLst>
          <pc:docMk/>
          <pc:sldMk cId="4261366999" sldId="800"/>
        </pc:sldMkLst>
        <pc:spChg chg="mod">
          <ac:chgData name="Guillaume FERRANE" userId="fcd8b6cd-9af9-4934-9417-c08738f93dfb" providerId="ADAL" clId="{36959E13-2F46-4291-8A09-F3B3E4993215}" dt="2025-06-24T14:10:39.088" v="3640" actId="20577"/>
          <ac:spMkLst>
            <pc:docMk/>
            <pc:sldMk cId="4261366999" sldId="800"/>
            <ac:spMk id="7" creationId="{BBE8DF7A-BEBD-46B1-AB56-6BE9F687E209}"/>
          </ac:spMkLst>
        </pc:spChg>
        <pc:spChg chg="add mod">
          <ac:chgData name="Guillaume FERRANE" userId="fcd8b6cd-9af9-4934-9417-c08738f93dfb" providerId="ADAL" clId="{36959E13-2F46-4291-8A09-F3B3E4993215}" dt="2025-06-24T14:11:28.210" v="3761" actId="20577"/>
          <ac:spMkLst>
            <pc:docMk/>
            <pc:sldMk cId="4261366999" sldId="800"/>
            <ac:spMk id="21" creationId="{774B45A8-2D5D-DBEF-A155-D005E1884E0A}"/>
          </ac:spMkLst>
        </pc:spChg>
        <pc:picChg chg="add mod">
          <ac:chgData name="Guillaume FERRANE" userId="fcd8b6cd-9af9-4934-9417-c08738f93dfb" providerId="ADAL" clId="{36959E13-2F46-4291-8A09-F3B3E4993215}" dt="2025-06-24T14:10:43.037" v="3642" actId="14100"/>
          <ac:picMkLst>
            <pc:docMk/>
            <pc:sldMk cId="4261366999" sldId="800"/>
            <ac:picMk id="5" creationId="{4D4CEF61-0591-C589-4221-78F378189AAE}"/>
          </ac:picMkLst>
        </pc:picChg>
        <pc:picChg chg="add mod modCrop">
          <ac:chgData name="Guillaume FERRANE" userId="fcd8b6cd-9af9-4934-9417-c08738f93dfb" providerId="ADAL" clId="{36959E13-2F46-4291-8A09-F3B3E4993215}" dt="2025-06-24T14:10:35.791" v="3631" actId="1076"/>
          <ac:picMkLst>
            <pc:docMk/>
            <pc:sldMk cId="4261366999" sldId="800"/>
            <ac:picMk id="6" creationId="{E2692B60-A449-45A5-02A0-892A40E4A667}"/>
          </ac:picMkLst>
        </pc:picChg>
      </pc:sldChg>
      <pc:sldChg chg="addSp modSp add mod">
        <pc:chgData name="Guillaume FERRANE" userId="fcd8b6cd-9af9-4934-9417-c08738f93dfb" providerId="ADAL" clId="{36959E13-2F46-4291-8A09-F3B3E4993215}" dt="2025-06-24T15:17:06.808" v="6564" actId="20577"/>
        <pc:sldMkLst>
          <pc:docMk/>
          <pc:sldMk cId="2127335876" sldId="801"/>
        </pc:sldMkLst>
        <pc:spChg chg="mod">
          <ac:chgData name="Guillaume FERRANE" userId="fcd8b6cd-9af9-4934-9417-c08738f93dfb" providerId="ADAL" clId="{36959E13-2F46-4291-8A09-F3B3E4993215}" dt="2025-06-24T14:24:21.209" v="4439" actId="20577"/>
          <ac:spMkLst>
            <pc:docMk/>
            <pc:sldMk cId="2127335876" sldId="801"/>
            <ac:spMk id="7" creationId="{2F1D98F3-8010-A787-3797-4AFCDAD0AB32}"/>
          </ac:spMkLst>
        </pc:spChg>
        <pc:spChg chg="add mod">
          <ac:chgData name="Guillaume FERRANE" userId="fcd8b6cd-9af9-4934-9417-c08738f93dfb" providerId="ADAL" clId="{36959E13-2F46-4291-8A09-F3B3E4993215}" dt="2025-06-24T15:17:06.808" v="6564" actId="20577"/>
          <ac:spMkLst>
            <pc:docMk/>
            <pc:sldMk cId="2127335876" sldId="801"/>
            <ac:spMk id="21" creationId="{B33DAEA7-1DD9-C04B-5BE8-CC3CA866D264}"/>
          </ac:spMkLst>
        </pc:spChg>
        <pc:picChg chg="add mod">
          <ac:chgData name="Guillaume FERRANE" userId="fcd8b6cd-9af9-4934-9417-c08738f93dfb" providerId="ADAL" clId="{36959E13-2F46-4291-8A09-F3B3E4993215}" dt="2025-06-24T14:24:26.834" v="4441" actId="14100"/>
          <ac:picMkLst>
            <pc:docMk/>
            <pc:sldMk cId="2127335876" sldId="801"/>
            <ac:picMk id="5" creationId="{2E6A78B1-83F0-33C2-1604-461ED95A5601}"/>
          </ac:picMkLst>
        </pc:picChg>
        <pc:picChg chg="add mod modCrop">
          <ac:chgData name="Guillaume FERRANE" userId="fcd8b6cd-9af9-4934-9417-c08738f93dfb" providerId="ADAL" clId="{36959E13-2F46-4291-8A09-F3B3E4993215}" dt="2025-06-24T14:26:23.054" v="4708" actId="1076"/>
          <ac:picMkLst>
            <pc:docMk/>
            <pc:sldMk cId="2127335876" sldId="801"/>
            <ac:picMk id="6" creationId="{1719D9E7-69F7-ED70-E49D-7174690794BB}"/>
          </ac:picMkLst>
        </pc:picChg>
      </pc:sldChg>
      <pc:sldChg chg="new del">
        <pc:chgData name="Guillaume FERRANE" userId="fcd8b6cd-9af9-4934-9417-c08738f93dfb" providerId="ADAL" clId="{36959E13-2F46-4291-8A09-F3B3E4993215}" dt="2025-06-24T10:05:39.245" v="1694" actId="47"/>
        <pc:sldMkLst>
          <pc:docMk/>
          <pc:sldMk cId="1411894633" sldId="802"/>
        </pc:sldMkLst>
      </pc:sldChg>
      <pc:sldChg chg="addSp modSp add mod">
        <pc:chgData name="Guillaume FERRANE" userId="fcd8b6cd-9af9-4934-9417-c08738f93dfb" providerId="ADAL" clId="{36959E13-2F46-4291-8A09-F3B3E4993215}" dt="2025-06-24T15:17:28.909" v="6619" actId="313"/>
        <pc:sldMkLst>
          <pc:docMk/>
          <pc:sldMk cId="1179537065" sldId="803"/>
        </pc:sldMkLst>
        <pc:spChg chg="mod">
          <ac:chgData name="Guillaume FERRANE" userId="fcd8b6cd-9af9-4934-9417-c08738f93dfb" providerId="ADAL" clId="{36959E13-2F46-4291-8A09-F3B3E4993215}" dt="2025-06-24T14:29:33.075" v="4731" actId="20577"/>
          <ac:spMkLst>
            <pc:docMk/>
            <pc:sldMk cId="1179537065" sldId="803"/>
            <ac:spMk id="7" creationId="{7FDAAEB5-3DC0-DAB9-F7A9-9761C4F94A76}"/>
          </ac:spMkLst>
        </pc:spChg>
        <pc:spChg chg="add mod">
          <ac:chgData name="Guillaume FERRANE" userId="fcd8b6cd-9af9-4934-9417-c08738f93dfb" providerId="ADAL" clId="{36959E13-2F46-4291-8A09-F3B3E4993215}" dt="2025-06-24T15:17:28.909" v="6619" actId="313"/>
          <ac:spMkLst>
            <pc:docMk/>
            <pc:sldMk cId="1179537065" sldId="803"/>
            <ac:spMk id="21" creationId="{6E05461C-6710-5868-A6BF-F3C793E61E46}"/>
          </ac:spMkLst>
        </pc:spChg>
        <pc:picChg chg="add mod">
          <ac:chgData name="Guillaume FERRANE" userId="fcd8b6cd-9af9-4934-9417-c08738f93dfb" providerId="ADAL" clId="{36959E13-2F46-4291-8A09-F3B3E4993215}" dt="2025-06-24T14:29:07.866" v="4712" actId="14100"/>
          <ac:picMkLst>
            <pc:docMk/>
            <pc:sldMk cId="1179537065" sldId="803"/>
            <ac:picMk id="5" creationId="{107BB9C7-0303-13DD-071C-63964E15F71B}"/>
          </ac:picMkLst>
        </pc:picChg>
        <pc:picChg chg="add mod modCrop">
          <ac:chgData name="Guillaume FERRANE" userId="fcd8b6cd-9af9-4934-9417-c08738f93dfb" providerId="ADAL" clId="{36959E13-2F46-4291-8A09-F3B3E4993215}" dt="2025-06-24T14:31:31.468" v="4875" actId="14100"/>
          <ac:picMkLst>
            <pc:docMk/>
            <pc:sldMk cId="1179537065" sldId="803"/>
            <ac:picMk id="6" creationId="{3CD30B18-9161-013F-54F7-034E0C4F98B7}"/>
          </ac:picMkLst>
        </pc:picChg>
        <pc:picChg chg="add mod">
          <ac:chgData name="Guillaume FERRANE" userId="fcd8b6cd-9af9-4934-9417-c08738f93dfb" providerId="ADAL" clId="{36959E13-2F46-4291-8A09-F3B3E4993215}" dt="2025-06-24T14:31:26.713" v="4873" actId="1076"/>
          <ac:picMkLst>
            <pc:docMk/>
            <pc:sldMk cId="1179537065" sldId="803"/>
            <ac:picMk id="24" creationId="{2205B5EB-067C-5DBD-BD83-C7F05A3B9253}"/>
          </ac:picMkLst>
        </pc:picChg>
      </pc:sldChg>
      <pc:sldChg chg="addSp modSp add del mod">
        <pc:chgData name="Guillaume FERRANE" userId="fcd8b6cd-9af9-4934-9417-c08738f93dfb" providerId="ADAL" clId="{36959E13-2F46-4291-8A09-F3B3E4993215}" dt="2025-06-24T14:32:02.776" v="4883" actId="47"/>
        <pc:sldMkLst>
          <pc:docMk/>
          <pc:sldMk cId="361348944" sldId="804"/>
        </pc:sldMkLst>
        <pc:picChg chg="add mod">
          <ac:chgData name="Guillaume FERRANE" userId="fcd8b6cd-9af9-4934-9417-c08738f93dfb" providerId="ADAL" clId="{36959E13-2F46-4291-8A09-F3B3E4993215}" dt="2025-06-24T10:06:47.341" v="1709" actId="962"/>
          <ac:picMkLst>
            <pc:docMk/>
            <pc:sldMk cId="361348944" sldId="804"/>
            <ac:picMk id="6" creationId="{444C9B85-4B24-0CC5-7545-C66967425C4C}"/>
          </ac:picMkLst>
        </pc:picChg>
        <pc:picChg chg="add mod">
          <ac:chgData name="Guillaume FERRANE" userId="fcd8b6cd-9af9-4934-9417-c08738f93dfb" providerId="ADAL" clId="{36959E13-2F46-4291-8A09-F3B3E4993215}" dt="2025-06-24T10:06:52.728" v="1710"/>
          <ac:picMkLst>
            <pc:docMk/>
            <pc:sldMk cId="361348944" sldId="804"/>
            <ac:picMk id="21" creationId="{F3CFC0B8-7205-E48C-FA3E-466255B01E80}"/>
          </ac:picMkLst>
        </pc:picChg>
      </pc:sldChg>
      <pc:sldChg chg="modSp add mod ord">
        <pc:chgData name="Guillaume FERRANE" userId="fcd8b6cd-9af9-4934-9417-c08738f93dfb" providerId="ADAL" clId="{36959E13-2F46-4291-8A09-F3B3E4993215}" dt="2025-06-24T14:37:46.987" v="5223" actId="207"/>
        <pc:sldMkLst>
          <pc:docMk/>
          <pc:sldMk cId="72645569" sldId="805"/>
        </pc:sldMkLst>
        <pc:spChg chg="mod">
          <ac:chgData name="Guillaume FERRANE" userId="fcd8b6cd-9af9-4934-9417-c08738f93dfb" providerId="ADAL" clId="{36959E13-2F46-4291-8A09-F3B3E4993215}" dt="2025-06-24T14:37:46.987" v="5223" actId="207"/>
          <ac:spMkLst>
            <pc:docMk/>
            <pc:sldMk cId="72645569" sldId="805"/>
            <ac:spMk id="2" creationId="{92B307FC-A305-93B1-849E-1D83FB8F677D}"/>
          </ac:spMkLst>
        </pc:spChg>
      </pc:sldChg>
      <pc:sldChg chg="add del">
        <pc:chgData name="Guillaume FERRANE" userId="fcd8b6cd-9af9-4934-9417-c08738f93dfb" providerId="ADAL" clId="{36959E13-2F46-4291-8A09-F3B3E4993215}" dt="2025-06-24T10:07:06.812" v="1713" actId="47"/>
        <pc:sldMkLst>
          <pc:docMk/>
          <pc:sldMk cId="105446135" sldId="805"/>
        </pc:sldMkLst>
      </pc:sldChg>
      <pc:sldChg chg="modSp add mod ord">
        <pc:chgData name="Guillaume FERRANE" userId="fcd8b6cd-9af9-4934-9417-c08738f93dfb" providerId="ADAL" clId="{36959E13-2F46-4291-8A09-F3B3E4993215}" dt="2025-06-24T14:43:36.095" v="5374" actId="207"/>
        <pc:sldMkLst>
          <pc:docMk/>
          <pc:sldMk cId="904692675" sldId="806"/>
        </pc:sldMkLst>
        <pc:spChg chg="mod">
          <ac:chgData name="Guillaume FERRANE" userId="fcd8b6cd-9af9-4934-9417-c08738f93dfb" providerId="ADAL" clId="{36959E13-2F46-4291-8A09-F3B3E4993215}" dt="2025-06-24T14:43:36.095" v="5374" actId="207"/>
          <ac:spMkLst>
            <pc:docMk/>
            <pc:sldMk cId="904692675" sldId="806"/>
            <ac:spMk id="2" creationId="{142E5481-CE39-FCF9-A2C9-8A793CDA1955}"/>
          </ac:spMkLst>
        </pc:spChg>
      </pc:sldChg>
      <pc:sldChg chg="add del">
        <pc:chgData name="Guillaume FERRANE" userId="fcd8b6cd-9af9-4934-9417-c08738f93dfb" providerId="ADAL" clId="{36959E13-2F46-4291-8A09-F3B3E4993215}" dt="2025-06-24T10:07:07.401" v="1714" actId="47"/>
        <pc:sldMkLst>
          <pc:docMk/>
          <pc:sldMk cId="1062395170" sldId="806"/>
        </pc:sldMkLst>
      </pc:sldChg>
      <pc:sldMasterChg chg="delSldLayout">
        <pc:chgData name="Guillaume FERRANE" userId="fcd8b6cd-9af9-4934-9417-c08738f93dfb" providerId="ADAL" clId="{36959E13-2F46-4291-8A09-F3B3E4993215}" dt="2025-06-24T14:41:24.124" v="5357" actId="47"/>
        <pc:sldMasterMkLst>
          <pc:docMk/>
          <pc:sldMasterMk cId="3487987680" sldId="2147483648"/>
        </pc:sldMasterMkLst>
        <pc:sldLayoutChg chg="del">
          <pc:chgData name="Guillaume FERRANE" userId="fcd8b6cd-9af9-4934-9417-c08738f93dfb" providerId="ADAL" clId="{36959E13-2F46-4291-8A09-F3B3E4993215}" dt="2025-06-24T14:41:24.124" v="5357" actId="47"/>
          <pc:sldLayoutMkLst>
            <pc:docMk/>
            <pc:sldMasterMk cId="3487987680" sldId="2147483648"/>
            <pc:sldLayoutMk cId="664709263" sldId="214748366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uillaume_F\Desktop\ANALYSE%20VENTES%202024\2024%20VENT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uillaume_F\Desktop\ANALYSE%20VENTES%202024\2024%20VENT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Feuil1!$C$48:$N$48</c:f>
              <c:strCache>
                <c:ptCount val="12"/>
                <c:pt idx="0">
                  <c:v>JANVIER </c:v>
                </c:pt>
                <c:pt idx="1">
                  <c:v>FEVRIER </c:v>
                </c:pt>
                <c:pt idx="2">
                  <c:v>MARS </c:v>
                </c:pt>
                <c:pt idx="3">
                  <c:v>AVRIL </c:v>
                </c:pt>
                <c:pt idx="4">
                  <c:v>MAI</c:v>
                </c:pt>
                <c:pt idx="5">
                  <c:v>JUIN</c:v>
                </c:pt>
                <c:pt idx="6">
                  <c:v>JUILLET</c:v>
                </c:pt>
                <c:pt idx="7">
                  <c:v>AOUT</c:v>
                </c:pt>
                <c:pt idx="8">
                  <c:v>SEPTEMBRE</c:v>
                </c:pt>
                <c:pt idx="9">
                  <c:v>OCTOBRE</c:v>
                </c:pt>
                <c:pt idx="10">
                  <c:v>NOVEMBRE</c:v>
                </c:pt>
                <c:pt idx="11">
                  <c:v>DECEMBRE </c:v>
                </c:pt>
              </c:strCache>
            </c:strRef>
          </c:cat>
          <c:val>
            <c:numRef>
              <c:f>Feuil1!$C$50:$N$50</c:f>
              <c:numCache>
                <c:formatCode>_-* #,##0\ "€"_-;\-* #,##0\ "€"_-;_-* "-"??\ "€"_-;_-@_-</c:formatCode>
                <c:ptCount val="12"/>
                <c:pt idx="0">
                  <c:v>362.45</c:v>
                </c:pt>
                <c:pt idx="1">
                  <c:v>1931.75</c:v>
                </c:pt>
                <c:pt idx="2">
                  <c:v>2631.02</c:v>
                </c:pt>
                <c:pt idx="3" formatCode="_(&quot;€&quot;* #,##0.00_);_(&quot;€&quot;* \(#,##0.00\);_(&quot;€&quot;* &quot;-&quot;??_);_(@_)">
                  <c:v>4221.9399999999996</c:v>
                </c:pt>
                <c:pt idx="4" formatCode="_(&quot;€&quot;* #,##0.00_);_(&quot;€&quot;* \(#,##0.00\);_(&quot;€&quot;* &quot;-&quot;??_);_(@_)">
                  <c:v>9176.6</c:v>
                </c:pt>
                <c:pt idx="5" formatCode="_(&quot;€&quot;* #,##0.00_);_(&quot;€&quot;* \(#,##0.00\);_(&quot;€&quot;* &quot;-&quot;??_);_(@_)">
                  <c:v>6461.13</c:v>
                </c:pt>
                <c:pt idx="6" formatCode="_(&quot;€&quot;* #,##0.00_);_(&quot;€&quot;* \(#,##0.00\);_(&quot;€&quot;* &quot;-&quot;??_);_(@_)">
                  <c:v>14820.18</c:v>
                </c:pt>
                <c:pt idx="7" formatCode="_(&quot;€&quot;* #,##0.00_);_(&quot;€&quot;* \(#,##0.00\);_(&quot;€&quot;* &quot;-&quot;??_);_(@_)">
                  <c:v>21220.23</c:v>
                </c:pt>
                <c:pt idx="8" formatCode="_(&quot;€&quot;* #,##0.00_);_(&quot;€&quot;* \(#,##0.00\);_(&quot;€&quot;* &quot;-&quot;??_);_(@_)">
                  <c:v>10055.879999999999</c:v>
                </c:pt>
                <c:pt idx="9" formatCode="_(&quot;€&quot;* #,##0.00_);_(&quot;€&quot;* \(#,##0.00\);_(&quot;€&quot;* &quot;-&quot;??_);_(@_)">
                  <c:v>4147.91</c:v>
                </c:pt>
                <c:pt idx="10" formatCode="_(&quot;€&quot;* #,##0.00_);_(&quot;€&quot;* \(#,##0.00\);_(&quot;€&quot;* &quot;-&quot;??_);_(@_)">
                  <c:v>2876.53</c:v>
                </c:pt>
                <c:pt idx="11" formatCode="_(&quot;€&quot;* #,##0.00_);_(&quot;€&quot;* \(#,##0.00\);_(&quot;€&quot;* &quot;-&quot;??_);_(@_)">
                  <c:v>2415.3000000000002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1E-4A18-BE7B-7B7F86E8C3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75187320"/>
        <c:axId val="275188632"/>
      </c:barChart>
      <c:catAx>
        <c:axId val="2751873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75188632"/>
        <c:crosses val="autoZero"/>
        <c:auto val="1"/>
        <c:lblAlgn val="ctr"/>
        <c:lblOffset val="100"/>
        <c:noMultiLvlLbl val="0"/>
      </c:catAx>
      <c:valAx>
        <c:axId val="275188632"/>
        <c:scaling>
          <c:orientation val="minMax"/>
        </c:scaling>
        <c:delete val="1"/>
        <c:axPos val="l"/>
        <c:numFmt formatCode="_-* #,##0\ &quot;€&quot;_-;\-* #,##0\ &quot;€&quot;_-;_-* &quot;-&quot;??\ &quot;€&quot;_-;_-@_-" sourceLinked="1"/>
        <c:majorTickMark val="none"/>
        <c:minorTickMark val="none"/>
        <c:tickLblPos val="nextTo"/>
        <c:crossAx val="275187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Feuil1!$B$92:$B$96</c:f>
              <c:strCache>
                <c:ptCount val="5"/>
                <c:pt idx="0">
                  <c:v>BREST</c:v>
                </c:pt>
                <c:pt idx="1">
                  <c:v>PORT-LOUIS</c:v>
                </c:pt>
                <c:pt idx="2">
                  <c:v>ROCHEFORT</c:v>
                </c:pt>
                <c:pt idx="3">
                  <c:v>AEMN</c:v>
                </c:pt>
                <c:pt idx="4">
                  <c:v>TOULON</c:v>
                </c:pt>
              </c:strCache>
            </c:strRef>
          </c:cat>
          <c:val>
            <c:numRef>
              <c:f>Feuil1!$C$92:$C$96</c:f>
              <c:numCache>
                <c:formatCode>0%</c:formatCode>
                <c:ptCount val="5"/>
                <c:pt idx="0">
                  <c:v>0.09</c:v>
                </c:pt>
                <c:pt idx="1">
                  <c:v>0.08</c:v>
                </c:pt>
                <c:pt idx="2">
                  <c:v>0.12</c:v>
                </c:pt>
                <c:pt idx="3">
                  <c:v>0.11</c:v>
                </c:pt>
                <c:pt idx="4">
                  <c:v>0.05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13-4D6A-9E0B-9C27476B3229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Feuil1!$B$92:$B$96</c:f>
              <c:strCache>
                <c:ptCount val="5"/>
                <c:pt idx="0">
                  <c:v>BREST</c:v>
                </c:pt>
                <c:pt idx="1">
                  <c:v>PORT-LOUIS</c:v>
                </c:pt>
                <c:pt idx="2">
                  <c:v>ROCHEFORT</c:v>
                </c:pt>
                <c:pt idx="3">
                  <c:v>AEMN</c:v>
                </c:pt>
                <c:pt idx="4">
                  <c:v>TOULON</c:v>
                </c:pt>
              </c:strCache>
            </c:strRef>
          </c:cat>
          <c:val>
            <c:numRef>
              <c:f>Feuil1!$D$92:$D$96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0.05</c:v>
                </c:pt>
                <c:pt idx="2">
                  <c:v>0.1</c:v>
                </c:pt>
                <c:pt idx="3">
                  <c:v>0.12</c:v>
                </c:pt>
                <c:pt idx="4">
                  <c:v>0.06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913-4D6A-9E0B-9C27476B3229}"/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Feuil1!$B$92:$B$96</c:f>
              <c:strCache>
                <c:ptCount val="5"/>
                <c:pt idx="0">
                  <c:v>BREST</c:v>
                </c:pt>
                <c:pt idx="1">
                  <c:v>PORT-LOUIS</c:v>
                </c:pt>
                <c:pt idx="2">
                  <c:v>ROCHEFORT</c:v>
                </c:pt>
                <c:pt idx="3">
                  <c:v>AEMN</c:v>
                </c:pt>
                <c:pt idx="4">
                  <c:v>TOULON</c:v>
                </c:pt>
              </c:strCache>
            </c:strRef>
          </c:cat>
          <c:val>
            <c:numRef>
              <c:f>Feuil1!$E$92:$E$96</c:f>
              <c:numCache>
                <c:formatCode>0%</c:formatCode>
                <c:ptCount val="5"/>
                <c:pt idx="0">
                  <c:v>0.1</c:v>
                </c:pt>
                <c:pt idx="1">
                  <c:v>0.06</c:v>
                </c:pt>
                <c:pt idx="2">
                  <c:v>0.11</c:v>
                </c:pt>
                <c:pt idx="3">
                  <c:v>0.15</c:v>
                </c:pt>
                <c:pt idx="4">
                  <c:v>0.09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913-4D6A-9E0B-9C27476B3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0369040"/>
        <c:axId val="690371992"/>
      </c:lineChart>
      <c:catAx>
        <c:axId val="69036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90371992"/>
        <c:crosses val="autoZero"/>
        <c:auto val="1"/>
        <c:lblAlgn val="ctr"/>
        <c:lblOffset val="100"/>
        <c:noMultiLvlLbl val="0"/>
      </c:catAx>
      <c:valAx>
        <c:axId val="690371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90369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F957C3-C30E-43EB-BD8D-C800A66F59A2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143000"/>
            <a:ext cx="5984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721FC-0210-4E70-9046-CB957D03C8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276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e375827a26_0_8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" name="Google Shape;80;ge375827a26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e375827a26_0_65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8" name="Google Shape;108;ge375827a26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e375827a26_0_88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" name="Google Shape;117;ge375827a26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e375827a26_0_0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ge375827a2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e375827a26_0_21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4" name="Google Shape;234;ge375827a2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e375827a26_0_43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8" name="Google Shape;248;ge375827a26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b805ff43e1_0_53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gb805ff43e1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e375827a26_0_0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ge375827a2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22351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b805ff43e1_0_39:notes"/>
          <p:cNvSpPr txBox="1">
            <a:spLocks noGrp="1"/>
          </p:cNvSpPr>
          <p:nvPr>
            <p:ph type="body" idx="1"/>
          </p:nvPr>
        </p:nvSpPr>
        <p:spPr>
          <a:xfrm>
            <a:off x="993775" y="3278188"/>
            <a:ext cx="7955100" cy="26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6" name="Google Shape;296;gb805ff43e1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43200" y="850900"/>
            <a:ext cx="4456113" cy="229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8CEC46C-3589-4973-8CB1-1EC962917A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301472" cy="68579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E199EFA-A8FD-409E-B1B0-99400B83A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429"/>
          <a:stretch/>
        </p:blipFill>
        <p:spPr>
          <a:xfrm>
            <a:off x="597694" y="5203029"/>
            <a:ext cx="2664619" cy="165497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0C5EE01-F973-4120-91B8-34CAA765DB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4" y="2091436"/>
            <a:ext cx="9720000" cy="1080000"/>
          </a:xfrm>
        </p:spPr>
        <p:txBody>
          <a:bodyPr anchor="b"/>
          <a:lstStyle>
            <a:lvl1pPr algn="l">
              <a:defRPr sz="3600" b="1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0AEA671-FC71-4FFA-B81F-CABE73D6E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0224" y="3101728"/>
            <a:ext cx="9720000" cy="900000"/>
          </a:xfrm>
        </p:spPr>
        <p:txBody>
          <a:bodyPr anchor="t"/>
          <a:lstStyle>
            <a:lvl1pPr marL="0" indent="0" algn="l">
              <a:buNone/>
              <a:defRPr sz="2800" b="1" cap="none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E3FFBA-D9C5-497E-9F7F-E80F568DF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A242E9-AF65-4058-A143-829FD8A07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8594CA-3C40-4991-8A60-FEF72D306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27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merci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2">
            <a:extLst>
              <a:ext uri="{FF2B5EF4-FFF2-40B4-BE49-F238E27FC236}">
                <a16:creationId xmlns:a16="http://schemas.microsoft.com/office/drawing/2014/main" id="{B81F37EF-6964-4022-8DDC-AF8E5C76D79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95" y="0"/>
            <a:ext cx="13301377" cy="6857999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E05C12A-6D66-4BD5-8AA3-E181C54F9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D9927BF-3057-4ED9-A027-6ED3E5944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E748F74-A8DF-40EA-847A-446CF8437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67871" y="4381500"/>
            <a:ext cx="10440000" cy="1440000"/>
          </a:xfrm>
        </p:spPr>
        <p:txBody>
          <a:bodyPr lIns="90000" tIns="46800" rIns="90000" bIns="46800" anchor="b"/>
          <a:lstStyle>
            <a:lvl1pPr>
              <a:lnSpc>
                <a:spcPct val="100000"/>
              </a:lnSpc>
              <a:defRPr sz="4400" b="1" cap="all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0034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moniteur, écran, noir, télévision&#10;&#10;Description générée automatiquement">
            <a:extLst>
              <a:ext uri="{FF2B5EF4-FFF2-40B4-BE49-F238E27FC236}">
                <a16:creationId xmlns:a16="http://schemas.microsoft.com/office/drawing/2014/main" id="{5A664B8A-5CD2-48DB-B947-EBDC7A497F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49" y="619124"/>
            <a:ext cx="2671763" cy="1452564"/>
          </a:xfrm>
          <a:prstGeom prst="rect">
            <a:avLst/>
          </a:prstGeom>
        </p:spPr>
      </p:pic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3784" y="3398196"/>
            <a:ext cx="1980000" cy="3240000"/>
          </a:xfrm>
        </p:spPr>
        <p:txBody>
          <a:bodyPr anchor="b"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0">
            <a:extLst>
              <a:ext uri="{FF2B5EF4-FFF2-40B4-BE49-F238E27FC236}">
                <a16:creationId xmlns:a16="http://schemas.microsoft.com/office/drawing/2014/main" id="{62082CDC-D46A-464D-8F59-648A2EAA173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15646" y="3398196"/>
            <a:ext cx="1980000" cy="3240000"/>
          </a:xfrm>
        </p:spPr>
        <p:txBody>
          <a:bodyPr anchor="b"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0">
            <a:extLst>
              <a:ext uri="{FF2B5EF4-FFF2-40B4-BE49-F238E27FC236}">
                <a16:creationId xmlns:a16="http://schemas.microsoft.com/office/drawing/2014/main" id="{1349E1C6-B741-432A-9237-06114520A9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77508" y="3398196"/>
            <a:ext cx="1980000" cy="3240000"/>
          </a:xfrm>
        </p:spPr>
        <p:txBody>
          <a:bodyPr anchor="b"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7" name="Espace réservé du texte 10">
            <a:extLst>
              <a:ext uri="{FF2B5EF4-FFF2-40B4-BE49-F238E27FC236}">
                <a16:creationId xmlns:a16="http://schemas.microsoft.com/office/drawing/2014/main" id="{70D60243-FFB3-43A6-9F90-284BFF84E9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39370" y="3398196"/>
            <a:ext cx="1980000" cy="3240000"/>
          </a:xfrm>
        </p:spPr>
        <p:txBody>
          <a:bodyPr anchor="b"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Espace réservé du texte 10">
            <a:extLst>
              <a:ext uri="{FF2B5EF4-FFF2-40B4-BE49-F238E27FC236}">
                <a16:creationId xmlns:a16="http://schemas.microsoft.com/office/drawing/2014/main" id="{62A34624-F20F-489F-B63B-CFAA4187EE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01232" y="3398196"/>
            <a:ext cx="1980000" cy="3240000"/>
          </a:xfrm>
        </p:spPr>
        <p:txBody>
          <a:bodyPr anchor="b"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9" name="Espace réservé du texte 10">
            <a:extLst>
              <a:ext uri="{FF2B5EF4-FFF2-40B4-BE49-F238E27FC236}">
                <a16:creationId xmlns:a16="http://schemas.microsoft.com/office/drawing/2014/main" id="{A00B8548-89FE-412C-B9AE-FF56FC242C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163096" y="3398196"/>
            <a:ext cx="1980000" cy="3240000"/>
          </a:xfrm>
        </p:spPr>
        <p:txBody>
          <a:bodyPr anchor="b"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2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8298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>
  <p:cSld name="Title and Content">
    <p:bg>
      <p:bgPr>
        <a:solidFill>
          <a:schemeClr val="lt1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6"/>
          <p:cNvSpPr/>
          <p:nvPr/>
        </p:nvSpPr>
        <p:spPr>
          <a:xfrm>
            <a:off x="570832" y="6548098"/>
            <a:ext cx="2377398" cy="189747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1446031" y="5077460"/>
            <a:ext cx="10415952" cy="69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584003" y="1826515"/>
            <a:ext cx="562112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>
                <a:solidFill>
                  <a:srgbClr val="2C55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ftr" idx="11"/>
          </p:nvPr>
        </p:nvSpPr>
        <p:spPr>
          <a:xfrm>
            <a:off x="4524725" y="6377940"/>
            <a:ext cx="4258565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dt" idx="10"/>
          </p:nvPr>
        </p:nvSpPr>
        <p:spPr>
          <a:xfrm>
            <a:off x="665401" y="6377940"/>
            <a:ext cx="3060843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9581772" y="6377941"/>
            <a:ext cx="30608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64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2">
            <a:extLst>
              <a:ext uri="{FF2B5EF4-FFF2-40B4-BE49-F238E27FC236}">
                <a16:creationId xmlns:a16="http://schemas.microsoft.com/office/drawing/2014/main" id="{4EA309FE-335C-4778-9DE1-27AE605D197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5" y="0"/>
            <a:ext cx="13301377" cy="6857999"/>
          </a:xfrm>
          <a:solidFill>
            <a:schemeClr val="bg1">
              <a:lumMod val="95000"/>
            </a:schemeClr>
          </a:solidFill>
        </p:spPr>
        <p:txBody>
          <a:bodyPr tIns="900000" bIns="46800" anchor="t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E3FFBA-D9C5-497E-9F7F-E80F568DF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A242E9-AF65-4058-A143-829FD8A07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8594CA-3C40-4991-8A60-FEF72D306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70A22D75-D31C-48B1-BC38-8F8FDA090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4" y="2091436"/>
            <a:ext cx="9720000" cy="1080000"/>
          </a:xfrm>
        </p:spPr>
        <p:txBody>
          <a:bodyPr anchor="b"/>
          <a:lstStyle>
            <a:lvl1pPr algn="l">
              <a:defRPr sz="3600" b="1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14A589BE-0BDA-4EFC-8A5B-3AFB7BC026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0224" y="3101728"/>
            <a:ext cx="9720000" cy="900000"/>
          </a:xfrm>
        </p:spPr>
        <p:txBody>
          <a:bodyPr anchor="t"/>
          <a:lstStyle>
            <a:lvl1pPr marL="0" indent="0" algn="l">
              <a:buNone/>
              <a:defRPr sz="2800" b="1" cap="none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0022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2">
            <a:extLst>
              <a:ext uri="{FF2B5EF4-FFF2-40B4-BE49-F238E27FC236}">
                <a16:creationId xmlns:a16="http://schemas.microsoft.com/office/drawing/2014/main" id="{B81F37EF-6964-4022-8DDC-AF8E5C76D79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95" y="0"/>
            <a:ext cx="13301377" cy="6857999"/>
          </a:xfrm>
          <a:solidFill>
            <a:schemeClr val="bg1">
              <a:lumMod val="95000"/>
            </a:schemeClr>
          </a:solidFill>
        </p:spPr>
        <p:txBody>
          <a:bodyPr tIns="900000" anchor="t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8731" y="1098000"/>
            <a:ext cx="3168000" cy="5760000"/>
          </a:xfrm>
          <a:solidFill>
            <a:schemeClr val="bg1"/>
          </a:solidFill>
        </p:spPr>
        <p:txBody>
          <a:bodyPr lIns="252000" tIns="972000" rIns="252000" bIns="360000"/>
          <a:lstStyle>
            <a:lvl1pPr>
              <a:lnSpc>
                <a:spcPct val="100000"/>
              </a:lnSpc>
              <a:defRPr sz="2500">
                <a:solidFill>
                  <a:schemeClr val="tx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934B7DA-FA75-4149-8676-64791F4D66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8731" y="1098000"/>
            <a:ext cx="3168000" cy="918000"/>
          </a:xfrm>
          <a:solidFill>
            <a:schemeClr val="bg1"/>
          </a:solidFill>
        </p:spPr>
        <p:txBody>
          <a:bodyPr lIns="252000" tIns="72000" rIns="252000" bIns="72000"/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NN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E05C12A-6D66-4BD5-8AA3-E181C54F9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D9927BF-3057-4ED9-A027-6ED3E5944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E748F74-A8DF-40EA-847A-446CF8437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014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ur 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BC41F0E-EC30-4D2A-AA16-7B987E32A1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4914" y="1799116"/>
            <a:ext cx="6012000" cy="432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6C531-2CFB-4E5B-8F66-A1517601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EF3019-6813-4BCE-8FD7-8BAD1DDC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150F9-E599-47C6-B00B-9E947515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B7A985A6-151F-4CB0-B805-7356FF1F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14" y="538164"/>
            <a:ext cx="12240000" cy="9000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28A98AAF-7017-4888-9DAD-7901E7EE2D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32914" y="1799116"/>
            <a:ext cx="6012000" cy="432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FAE4788-4501-4EFA-88F9-D7300557A5DC}"/>
              </a:ext>
            </a:extLst>
          </p:cNvPr>
          <p:cNvCxnSpPr>
            <a:cxnSpLocks/>
          </p:cNvCxnSpPr>
          <p:nvPr userDrawn="1"/>
        </p:nvCxnSpPr>
        <p:spPr>
          <a:xfrm>
            <a:off x="596741" y="1551146"/>
            <a:ext cx="2304000" cy="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61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2">
            <a:extLst>
              <a:ext uri="{FF2B5EF4-FFF2-40B4-BE49-F238E27FC236}">
                <a16:creationId xmlns:a16="http://schemas.microsoft.com/office/drawing/2014/main" id="{B81F37EF-6964-4022-8DDC-AF8E5C76D79B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95" y="0"/>
            <a:ext cx="13301377" cy="6857999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E05C12A-6D66-4BD5-8AA3-E181C54F9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D9927BF-3057-4ED9-A027-6ED3E5944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E748F74-A8DF-40EA-847A-446CF8437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C7A5F77-9A92-46CF-AF0E-296CA94F0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432353" y="5044519"/>
            <a:ext cx="2844000" cy="782958"/>
          </a:xfrm>
          <a:solidFill>
            <a:schemeClr val="bg1"/>
          </a:solidFill>
        </p:spPr>
        <p:txBody>
          <a:bodyPr lIns="594000" tIns="72000" rIns="90000" bIns="72000" anchor="ctr"/>
          <a:lstStyle>
            <a:lvl1pPr>
              <a:lnSpc>
                <a:spcPct val="100000"/>
              </a:lnSpc>
              <a:defRPr sz="1100" b="0" cap="none"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4551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°1 Text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5CD3A84-8717-4809-83B9-3FBED1AE99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6749" y="0"/>
            <a:ext cx="6444817" cy="6858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BC41F0E-EC30-4D2A-AA16-7B987E32A1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4914" y="1799116"/>
            <a:ext cx="5940000" cy="4428884"/>
          </a:xfrm>
        </p:spPr>
        <p:txBody>
          <a:bodyPr/>
          <a:lstStyle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6C531-2CFB-4E5B-8F66-A1517601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EF3019-6813-4BCE-8FD7-8BAD1DDC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150F9-E599-47C6-B00B-9E947515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B7A985A6-151F-4CB0-B805-7356FF1F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14" y="538164"/>
            <a:ext cx="5940000" cy="90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0" name="Espace réservé pour une image  2">
            <a:extLst>
              <a:ext uri="{FF2B5EF4-FFF2-40B4-BE49-F238E27FC236}">
                <a16:creationId xmlns:a16="http://schemas.microsoft.com/office/drawing/2014/main" id="{E3C51B5C-9FA2-48B1-8FD1-B1A71B52190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856749" y="576000"/>
            <a:ext cx="5867400" cy="5652000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453BE599-E097-4034-AB22-8018BBCA1ABA}"/>
              </a:ext>
            </a:extLst>
          </p:cNvPr>
          <p:cNvCxnSpPr>
            <a:cxnSpLocks/>
          </p:cNvCxnSpPr>
          <p:nvPr userDrawn="1"/>
        </p:nvCxnSpPr>
        <p:spPr>
          <a:xfrm>
            <a:off x="596741" y="1551146"/>
            <a:ext cx="2304000" cy="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843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°2 Text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dessin, lumière&#10;&#10;Description générée automatiquement">
            <a:extLst>
              <a:ext uri="{FF2B5EF4-FFF2-40B4-BE49-F238E27FC236}">
                <a16:creationId xmlns:a16="http://schemas.microsoft.com/office/drawing/2014/main" id="{DBDAF66D-D9FF-4CFC-AD4C-0141097A3A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9999" y="0"/>
            <a:ext cx="6461567" cy="685800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BC41F0E-EC30-4D2A-AA16-7B987E32A1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4914" y="1799116"/>
            <a:ext cx="5940000" cy="4428884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6C531-2CFB-4E5B-8F66-A1517601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EF3019-6813-4BCE-8FD7-8BAD1DDC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150F9-E599-47C6-B00B-9E947515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B7A985A6-151F-4CB0-B805-7356FF1F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14" y="538164"/>
            <a:ext cx="5940000" cy="900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0" name="Espace réservé pour une image  2">
            <a:extLst>
              <a:ext uri="{FF2B5EF4-FFF2-40B4-BE49-F238E27FC236}">
                <a16:creationId xmlns:a16="http://schemas.microsoft.com/office/drawing/2014/main" id="{E3C51B5C-9FA2-48B1-8FD1-B1A71B52190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858000" y="576000"/>
            <a:ext cx="5867400" cy="5652000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8BD637F1-81C5-4124-AE87-842C9E8BC7C6}"/>
              </a:ext>
            </a:extLst>
          </p:cNvPr>
          <p:cNvCxnSpPr>
            <a:cxnSpLocks/>
          </p:cNvCxnSpPr>
          <p:nvPr userDrawn="1"/>
        </p:nvCxnSpPr>
        <p:spPr>
          <a:xfrm>
            <a:off x="596741" y="1551146"/>
            <a:ext cx="2304000" cy="0"/>
          </a:xfrm>
          <a:prstGeom prst="line">
            <a:avLst/>
          </a:prstGeom>
          <a:ln w="317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696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e avec photo sur fond couleu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pour une image  2">
            <a:extLst>
              <a:ext uri="{FF2B5EF4-FFF2-40B4-BE49-F238E27FC236}">
                <a16:creationId xmlns:a16="http://schemas.microsoft.com/office/drawing/2014/main" id="{E3C51B5C-9FA2-48B1-8FD1-B1A71B52190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840000" y="576000"/>
            <a:ext cx="6461566" cy="5652000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BC41F0E-EC30-4D2A-AA16-7B987E32A1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914" y="2251554"/>
            <a:ext cx="2844990" cy="396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6C531-2CFB-4E5B-8F66-A1517601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561DA0-B814-4EF6-AE72-CCC3C5D5FDED}" type="datetimeFigureOut">
              <a:rPr lang="fr-FR" smtClean="0"/>
              <a:pPr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EF3019-6813-4BCE-8FD7-8BAD1DDC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150F9-E599-47C6-B00B-9E947515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B7A985A6-151F-4CB0-B805-7356FF1F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14" y="538164"/>
            <a:ext cx="5940000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59F405FE-7201-4FEE-8B88-955449F12CC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4913" y="1799116"/>
            <a:ext cx="5939999" cy="324000"/>
          </a:xfrm>
        </p:spPr>
        <p:txBody>
          <a:bodyPr anchor="t"/>
          <a:lstStyle>
            <a:lvl1pPr marL="0" indent="0">
              <a:buNone/>
              <a:defRPr sz="1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EA811E3E-BF6C-4DE4-B162-824990851A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24829" y="2251554"/>
            <a:ext cx="2844990" cy="396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E321000-7596-4FD6-B931-34C57A8F9107}"/>
              </a:ext>
            </a:extLst>
          </p:cNvPr>
          <p:cNvCxnSpPr>
            <a:cxnSpLocks/>
          </p:cNvCxnSpPr>
          <p:nvPr userDrawn="1"/>
        </p:nvCxnSpPr>
        <p:spPr>
          <a:xfrm>
            <a:off x="596741" y="1551146"/>
            <a:ext cx="2304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3824DD5-4025-4397-B966-2349126EE9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494" y="6507954"/>
            <a:ext cx="2483644" cy="28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99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avec 2 photos sur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BE333D-E366-4D2C-AB84-D643577AA49D}"/>
              </a:ext>
            </a:extLst>
          </p:cNvPr>
          <p:cNvSpPr/>
          <p:nvPr userDrawn="1"/>
        </p:nvSpPr>
        <p:spPr>
          <a:xfrm>
            <a:off x="0" y="0"/>
            <a:ext cx="6454140" cy="6858000"/>
          </a:xfrm>
          <a:prstGeom prst="rect">
            <a:avLst/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BC41F0E-EC30-4D2A-AA16-7B987E32A1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69981" y="2251554"/>
            <a:ext cx="2844990" cy="39600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6C531-2CFB-4E5B-8F66-A15176016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1DA0-B814-4EF6-AE72-CCC3C5D5FDE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EF3019-6813-4BCE-8FD7-8BAD1DDC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3150F9-E599-47C6-B00B-9E947515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B7A985A6-151F-4CB0-B805-7356FF1F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981" y="538164"/>
            <a:ext cx="5940000" cy="9000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0" name="Espace réservé pour une image  2">
            <a:extLst>
              <a:ext uri="{FF2B5EF4-FFF2-40B4-BE49-F238E27FC236}">
                <a16:creationId xmlns:a16="http://schemas.microsoft.com/office/drawing/2014/main" id="{E3C51B5C-9FA2-48B1-8FD1-B1A71B52190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99220" y="576000"/>
            <a:ext cx="2753580" cy="5652000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59F405FE-7201-4FEE-8B88-955449F12CC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769980" y="1799116"/>
            <a:ext cx="5939999" cy="324000"/>
          </a:xfrm>
        </p:spPr>
        <p:txBody>
          <a:bodyPr anchor="t"/>
          <a:lstStyle>
            <a:lvl1pPr marL="0" indent="0">
              <a:buNone/>
              <a:defRPr sz="15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EA811E3E-BF6C-4DE4-B162-824990851A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89896" y="2251554"/>
            <a:ext cx="2844990" cy="39600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pour une image  2">
            <a:extLst>
              <a:ext uri="{FF2B5EF4-FFF2-40B4-BE49-F238E27FC236}">
                <a16:creationId xmlns:a16="http://schemas.microsoft.com/office/drawing/2014/main" id="{6C9484D7-1116-41AC-BEEC-627A250A23CB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3700560" y="576000"/>
            <a:ext cx="2753580" cy="5652000"/>
          </a:xfrm>
          <a:solidFill>
            <a:schemeClr val="bg1">
              <a:lumMod val="95000"/>
            </a:schemeClr>
          </a:solidFill>
        </p:spPr>
        <p:txBody>
          <a:bodyPr tIns="46800" anchor="ctr"/>
          <a:lstStyle>
            <a:lvl1pPr marL="0" indent="0" algn="ctr">
              <a:buNone/>
              <a:defRPr sz="1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B1EEE35-CEFD-40E3-A7B1-DB88A66B7AB9}"/>
              </a:ext>
            </a:extLst>
          </p:cNvPr>
          <p:cNvCxnSpPr>
            <a:cxnSpLocks/>
          </p:cNvCxnSpPr>
          <p:nvPr userDrawn="1"/>
        </p:nvCxnSpPr>
        <p:spPr>
          <a:xfrm>
            <a:off x="6860381" y="1551146"/>
            <a:ext cx="2304000" cy="0"/>
          </a:xfrm>
          <a:prstGeom prst="line">
            <a:avLst/>
          </a:prstGeom>
          <a:ln w="317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51537FB-6D2C-47BE-A8D2-E825AFBC20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494" y="6507954"/>
            <a:ext cx="2483644" cy="28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67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F798E53-107F-468D-A86A-B9E27C8FB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914" y="538164"/>
            <a:ext cx="12240000" cy="90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116353-A2DB-400D-836D-10B770C82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914" y="1800000"/>
            <a:ext cx="12240000" cy="43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69819" y="6608764"/>
            <a:ext cx="1571063" cy="18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 b="1" cap="all" baseline="0">
                <a:solidFill>
                  <a:schemeClr val="tx2"/>
                </a:solidFill>
              </a:defRPr>
            </a:lvl1pPr>
          </a:lstStyle>
          <a:p>
            <a:fld id="{6C561DA0-B814-4EF6-AE72-CCC3C5D5FDED}" type="datetimeFigureOut">
              <a:rPr lang="fr-FR" smtClean="0"/>
              <a:pPr/>
              <a:t>24/06/2025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B74129-F7BE-4703-924F-ACEA71B25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59026" y="6608764"/>
            <a:ext cx="3927656" cy="18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 b="1" cap="all" baseline="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322970" y="6608764"/>
            <a:ext cx="468000" cy="18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 b="1" cap="all" baseline="0">
                <a:solidFill>
                  <a:schemeClr val="tx2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 descr="Une image contenant capture d’écran, dessin&#10;&#10;Description générée automatiquement">
            <a:extLst>
              <a:ext uri="{FF2B5EF4-FFF2-40B4-BE49-F238E27FC236}">
                <a16:creationId xmlns:a16="http://schemas.microsoft.com/office/drawing/2014/main" id="{EE6373EE-AC59-40E2-B006-52ACDEC26C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063" y="6515097"/>
            <a:ext cx="2521743" cy="30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8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0" r:id="rId3"/>
    <p:sldLayoutId id="2147483650" r:id="rId4"/>
    <p:sldLayoutId id="2147483663" r:id="rId5"/>
    <p:sldLayoutId id="2147483664" r:id="rId6"/>
    <p:sldLayoutId id="2147483668" r:id="rId7"/>
    <p:sldLayoutId id="2147483665" r:id="rId8"/>
    <p:sldLayoutId id="2147483666" r:id="rId9"/>
    <p:sldLayoutId id="2147483667" r:id="rId10"/>
    <p:sldLayoutId id="2147483661" r:id="rId11"/>
    <p:sldLayoutId id="214748367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500" b="1" kern="1200" cap="all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" indent="-144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13.pn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8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cid:4e082cf4-1c68-4c91-a12a-4e88b75961a8@FRAP264.PROD.OUTLOOK.COM" TargetMode="External"/><Relationship Id="rId7" Type="http://schemas.openxmlformats.org/officeDocument/2006/relationships/image" Target="../media/image6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10" Type="http://schemas.openxmlformats.org/officeDocument/2006/relationships/image" Target="../media/image65.jpg"/><Relationship Id="rId4" Type="http://schemas.openxmlformats.org/officeDocument/2006/relationships/image" Target="../media/image59.jpg"/><Relationship Id="rId9" Type="http://schemas.openxmlformats.org/officeDocument/2006/relationships/image" Target="../media/image64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cid:4e082cf4-1c68-4c91-a12a-4e88b75961a8@FRAP264.PROD.OUTLOOK.COM" TargetMode="External"/><Relationship Id="rId7" Type="http://schemas.openxmlformats.org/officeDocument/2006/relationships/image" Target="../media/image6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7" Type="http://schemas.openxmlformats.org/officeDocument/2006/relationships/image" Target="../media/image7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cid:4e082cf4-1c68-4c91-a12a-4e88b75961a8@FRAP264.PROD.OUTLOOK.COM" TargetMode="External"/><Relationship Id="rId7" Type="http://schemas.openxmlformats.org/officeDocument/2006/relationships/image" Target="../media/image24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61DED2-8B42-47C4-934E-EF5A361E5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4" y="2091436"/>
            <a:ext cx="11110744" cy="1080000"/>
          </a:xfrm>
        </p:spPr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TRAVAUX BOUTIQUE PORT-LOUIS ANNEXES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FB8BF90-5C43-49F0-A69D-E8E9DF2BF1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>
              <a:solidFill>
                <a:srgbClr val="002060"/>
              </a:solidFill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4088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D2AAB-F19F-FE3D-1735-D36ABE935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AB2F038A-CCC5-1631-81A5-D4AD7BDD4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livres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6FAFBC10-A201-7B40-1CAD-34CC5009C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887D1FBD-CAF1-A27E-3A56-0F9EB8AC7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C84BBB64-4AE7-8531-DA0F-BB4651A75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F7D71DEE-29D1-5DC9-8C79-7A0D5B40B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C39B0AD5-F923-F766-3E4A-C223CBE15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891599D0-CA7C-2FB8-2FCC-237042A54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BAB2EDA7-4140-BA1F-82A8-0A6FC56A5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EB182BDF-EA00-6883-F3C7-DD4B51993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0D10160B-D358-5FDA-0068-11CE15E0B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8DD61B34-3174-A1A6-BB66-934F48715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3F873D8C-FF60-57F9-6E72-C562C3753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B4BC2150-FA7D-1ABB-3B70-BD19CB7F4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8839A678-E931-094C-2A41-0E7B0C28D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6FCE93F7-C6A6-0DF5-56EA-0715124F6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24DA4B9D-6A07-6A81-4209-FE8F129CE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06AED991-CAD4-B361-6E7C-0254D10B4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DA557BA4-7A57-C49C-B4EA-A6F2B060E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 descr="Une image contenant fenêtre, bâtiment, intérieur, plafond&#10;&#10;Le contenu généré par l’IA peut être incorrect.">
            <a:extLst>
              <a:ext uri="{FF2B5EF4-FFF2-40B4-BE49-F238E27FC236}">
                <a16:creationId xmlns:a16="http://schemas.microsoft.com/office/drawing/2014/main" id="{A72A1545-5361-0C54-909D-CAD4B3766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737104" y="1925854"/>
            <a:ext cx="4069440" cy="30520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3087764-15BF-9182-A6D2-1517CE85DF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02" y="1758363"/>
            <a:ext cx="1690334" cy="2520585"/>
          </a:xfrm>
          <a:prstGeom prst="rect">
            <a:avLst/>
          </a:prstGeom>
        </p:spPr>
      </p:pic>
      <p:pic>
        <p:nvPicPr>
          <p:cNvPr id="22" name="Image 21" descr="Une image contenant scène, intérieur, livre, Rayonnage&#10;&#10;Le contenu généré par l’IA peut être incorrect.">
            <a:extLst>
              <a:ext uri="{FF2B5EF4-FFF2-40B4-BE49-F238E27FC236}">
                <a16:creationId xmlns:a16="http://schemas.microsoft.com/office/drawing/2014/main" id="{612B4504-DC7A-AD7C-CA26-028A27D13D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4483" y="1417174"/>
            <a:ext cx="5425914" cy="406943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D9EC0404-A7DF-52CE-F824-AAD8AE0E2E87}"/>
              </a:ext>
            </a:extLst>
          </p:cNvPr>
          <p:cNvSpPr txBox="1"/>
          <p:nvPr/>
        </p:nvSpPr>
        <p:spPr>
          <a:xfrm>
            <a:off x="372366" y="4489582"/>
            <a:ext cx="3209906" cy="11695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Livres « adulte »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Présentés actuellement sur des tables et dans des étagères.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Garder la possibilité de feuilleter les ouvrages facilement. </a:t>
            </a:r>
          </a:p>
        </p:txBody>
      </p:sp>
    </p:spTree>
    <p:extLst>
      <p:ext uri="{BB962C8B-B14F-4D97-AF65-F5344CB8AC3E}">
        <p14:creationId xmlns:p14="http://schemas.microsoft.com/office/powerpoint/2010/main" val="2614954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E7DA2-9201-8F36-462C-C4C0E429F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677D6D1E-D8F3-BB76-D5BB-75E0AAFC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Editions du musée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DB4B9226-B012-B4AD-4F88-BBDB0918E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1565345E-6C46-D4C0-439D-5F4A24FB1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F8C3F4AD-09C6-9AB3-2F8B-77FE0A245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53149AAF-16D1-9CC4-EFDC-800DE6253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1A390009-1A14-5DC3-1375-2CCD1B954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8D75550-2BA6-E36F-17AC-A607A478B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33EB06B0-34DE-61AA-233C-325A3CFCF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7CF698CC-082B-7A87-0467-783192626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9C5D1006-1C46-23B1-0E83-27B062DE1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8D396D1A-06FE-167C-E20D-2B6FCCE3C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40B03A29-D6DC-8E81-428D-5BB193674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C6199F04-ED51-1E0F-76BE-48E01F956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D3559CDB-928F-4DA2-B2FB-1228C0AAA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D94001F8-9C91-CE0F-2D87-AE6672F27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B3DEC1AF-77A0-7326-E78E-EFD02CC59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597A96F0-4B9B-5B47-0023-2C5E18299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155A36D6-6045-E350-001E-19C29C191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80AA1C-7A1C-AFC7-5671-118A0BB1F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92" y="1937463"/>
            <a:ext cx="1399273" cy="2086563"/>
          </a:xfrm>
          <a:prstGeom prst="rect">
            <a:avLst/>
          </a:prstGeom>
        </p:spPr>
      </p:pic>
      <p:pic>
        <p:nvPicPr>
          <p:cNvPr id="6" name="Image 5" descr="Une image contenant Rayonnage, intérieur, étagère, collection&#10;&#10;Le contenu généré par l’IA peut être incorrect.">
            <a:extLst>
              <a:ext uri="{FF2B5EF4-FFF2-40B4-BE49-F238E27FC236}">
                <a16:creationId xmlns:a16="http://schemas.microsoft.com/office/drawing/2014/main" id="{91317E70-FF40-9B09-AA6C-383860FC917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624" t="61928" r="42369" b="8768"/>
          <a:stretch>
            <a:fillRect/>
          </a:stretch>
        </p:blipFill>
        <p:spPr>
          <a:xfrm rot="5400000">
            <a:off x="8423280" y="1954311"/>
            <a:ext cx="2818063" cy="238146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7CC2B41B-8A0E-1AFC-6509-D863C125D926}"/>
              </a:ext>
            </a:extLst>
          </p:cNvPr>
          <p:cNvSpPr txBox="1"/>
          <p:nvPr/>
        </p:nvSpPr>
        <p:spPr>
          <a:xfrm>
            <a:off x="372366" y="4489582"/>
            <a:ext cx="3209906" cy="11695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Editions du musée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Prévoir un corner pour les éditions du musée à agrémenter avec la collection Logo (céramique olfactive,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tote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bag, badges, collection citation). Faire rayonner le réseau à travers les produits et les éditions du musée. </a:t>
            </a:r>
          </a:p>
        </p:txBody>
      </p:sp>
    </p:spTree>
    <p:extLst>
      <p:ext uri="{BB962C8B-B14F-4D97-AF65-F5344CB8AC3E}">
        <p14:creationId xmlns:p14="http://schemas.microsoft.com/office/powerpoint/2010/main" val="2099699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4D735-5542-9445-BB08-A4B987A97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6A7F56AC-406A-0433-196D-C628C7C51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Petits objets marine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CA445940-AC80-61D2-81EC-F89EFE49A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60005816-BA0F-949C-68F0-BD951F847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FFC2A800-9824-0256-D135-B2DB11A18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D0B16E1A-B72F-FF78-F1C8-5C4024B23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DE616DE6-43A8-6C77-97FB-A99BE06CB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BF0D8E57-7958-DF7F-CF63-CFB4826A1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598B2AE2-2CE2-AB01-0C33-3D1B993D6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41477B3A-AD63-642A-C44F-CE24E53FF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C6F2657B-1D99-E3E9-2820-D591164DA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D908E146-8896-F9C3-A721-850F02DDF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C6A72BE2-982B-891E-0677-631EF6F14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88106AD2-E067-2F93-B348-E5737727B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C6C7C1DA-36D6-47F4-29EC-812479CC0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6BCF382C-4A9F-B1F5-67FD-1EC43EE16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A7B58F2A-498E-253F-8878-C32C8A92B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967BBFE4-7653-3C56-6563-142DCC4BE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1314E66C-DF1E-A1F5-02D2-51F932453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82833A6-2411-39E6-F9E0-FF5C401F3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490" y="1714350"/>
            <a:ext cx="1719849" cy="2564598"/>
          </a:xfrm>
          <a:prstGeom prst="rect">
            <a:avLst/>
          </a:prstGeom>
        </p:spPr>
      </p:pic>
      <p:pic>
        <p:nvPicPr>
          <p:cNvPr id="22" name="Image 21" descr="Une image contenant intérieur, mur, maison, décoration d’intérieur&#10;&#10;Le contenu généré par l’IA peut être incorrect.">
            <a:extLst>
              <a:ext uri="{FF2B5EF4-FFF2-40B4-BE49-F238E27FC236}">
                <a16:creationId xmlns:a16="http://schemas.microsoft.com/office/drawing/2014/main" id="{D09B55A6-B7AD-0ADF-757C-F18E82FD86B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829" t="14445" r="7087"/>
          <a:stretch>
            <a:fillRect/>
          </a:stretch>
        </p:blipFill>
        <p:spPr>
          <a:xfrm>
            <a:off x="5597983" y="1393595"/>
            <a:ext cx="6587015" cy="4798409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F05A7AA6-F096-F9BC-92BB-6D6D90802965}"/>
              </a:ext>
            </a:extLst>
          </p:cNvPr>
          <p:cNvSpPr txBox="1"/>
          <p:nvPr/>
        </p:nvSpPr>
        <p:spPr>
          <a:xfrm>
            <a:off x="372366" y="4489582"/>
            <a:ext cx="3209906" cy="163121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Petits objets Marine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Cloche de capitaine, boussoles, objets de navigation en laiton…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Ces objets sont a mettre en avant dans une étagère et ou sur une table. </a:t>
            </a: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Avoir ces objets sous vitrine est important pour éviter trop de manipulation (marques rapidement visibles sur le laiton). </a:t>
            </a:r>
          </a:p>
        </p:txBody>
      </p:sp>
    </p:spTree>
    <p:extLst>
      <p:ext uri="{BB962C8B-B14F-4D97-AF65-F5344CB8AC3E}">
        <p14:creationId xmlns:p14="http://schemas.microsoft.com/office/powerpoint/2010/main" val="2552383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93C11-6086-B309-51EA-728E22D15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103689E8-8048-9C74-964F-032564C16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accessoires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0E45712F-84CF-BD99-00C0-38BDE2A07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79D16A70-18B9-06EF-D837-6E8C3E865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969FD54C-3DD7-915D-5B53-022FA87D8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08511034-CCF7-9A36-CAC4-795604867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5B16064E-54AB-BBC8-7611-F34F52EFB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5C700FEF-67D0-D187-A704-21139A998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4CC34D7F-78BF-0104-CDF9-42100F90E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3F704A58-6D50-E488-C747-DD9773D0C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C4D0FC88-68AC-9528-863C-4148DEA8C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FAFD4E7F-FF2A-E704-7DD2-0E5040671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815EFFC5-9BCA-A743-1312-9C4109E5E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FB01A16C-0675-936F-41CC-EBFB81A95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B5FF1DAE-EE38-BC68-47F2-B8BA7E364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7F42BDEF-FDE7-C411-1E8C-B1F22E9CC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EB37A24A-B28F-845C-9EB0-5E147A165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F6557BEE-918E-CA9C-5820-585076FFE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1FA66A50-75A1-4C46-892C-AB2EF4CDA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8D14C23-0800-060B-88AC-3485D7BAD7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15" y="1740334"/>
            <a:ext cx="1612217" cy="2404100"/>
          </a:xfrm>
          <a:prstGeom prst="rect">
            <a:avLst/>
          </a:prstGeom>
        </p:spPr>
      </p:pic>
      <p:pic>
        <p:nvPicPr>
          <p:cNvPr id="22" name="Image 21" descr="Une image contenant intérieur, texte, livre, Rayonnage&#10;&#10;Le contenu généré par l’IA peut être incorrect.">
            <a:extLst>
              <a:ext uri="{FF2B5EF4-FFF2-40B4-BE49-F238E27FC236}">
                <a16:creationId xmlns:a16="http://schemas.microsoft.com/office/drawing/2014/main" id="{D741014B-9A92-35FE-1D5E-022BFA6327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7176"/>
          <a:stretch>
            <a:fillRect/>
          </a:stretch>
        </p:blipFill>
        <p:spPr>
          <a:xfrm>
            <a:off x="8468370" y="809525"/>
            <a:ext cx="2958601" cy="5181597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AE735A4B-EA25-26F4-5A32-D3832D2DF856}"/>
              </a:ext>
            </a:extLst>
          </p:cNvPr>
          <p:cNvSpPr txBox="1"/>
          <p:nvPr/>
        </p:nvSpPr>
        <p:spPr>
          <a:xfrm>
            <a:off x="372366" y="4489582"/>
            <a:ext cx="3209906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Accessoires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Sac,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tote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bag, écharpes, bonnets,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miki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beret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…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Prévoir des étagères en hauteur suffisamment hautes pour présenter les sacs.  </a:t>
            </a:r>
          </a:p>
        </p:txBody>
      </p:sp>
    </p:spTree>
    <p:extLst>
      <p:ext uri="{BB962C8B-B14F-4D97-AF65-F5344CB8AC3E}">
        <p14:creationId xmlns:p14="http://schemas.microsoft.com/office/powerpoint/2010/main" val="212810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9D2F0-368B-3849-5563-68C8D7DB2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BBE8DF7A-BEBD-46B1-AB56-6BE9F687E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 err="1">
                <a:solidFill>
                  <a:srgbClr val="002060"/>
                </a:solidFill>
              </a:rPr>
              <a:t>medailles</a:t>
            </a:r>
            <a:endParaRPr lang="fr-FR" sz="2000" dirty="0">
              <a:solidFill>
                <a:srgbClr val="002060"/>
              </a:solidFill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E98E03EF-45E9-BB44-8C55-F323E3E3C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966F5D98-4C26-4A51-65F9-AE62D1B3D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8DF89C72-5879-CA8D-6481-4BE8B21B0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64E17D95-9F79-EDA6-2E90-6659935F0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90AB2B3D-C9EB-C726-EF3B-A78CF174C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8E11A2C4-FEB1-2CEB-8B4D-B026BCFA5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51CD8F45-9CFF-0E47-65EC-0B1D21499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C4126619-EDB9-0D7B-ED13-B9AFDFA13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6079EFBE-15AB-E61C-6CFF-460B92D84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53C6CFD8-FBC8-1894-C708-67D0A2924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4EC54876-F646-81D4-D616-3D06AAA0D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CA9F89FC-F6D7-8332-A5D2-75CF760F3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077F9CE5-29F4-3B7A-D708-C4E3B6A7A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3D481CB5-5853-FD86-5DB3-8F9681AAF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6E2A45CC-6ECB-D493-9DA2-62F36078D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A5BBEA5D-27CD-9A12-6BF7-BDD8CB250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6B515588-4EC7-FE94-6F0D-04721C93D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D4CEF61-0591-C589-4221-78F378189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24" y="1710245"/>
            <a:ext cx="1735086" cy="2587319"/>
          </a:xfrm>
          <a:prstGeom prst="rect">
            <a:avLst/>
          </a:prstGeom>
        </p:spPr>
      </p:pic>
      <p:pic>
        <p:nvPicPr>
          <p:cNvPr id="6" name="Image 5" descr="Une image contenant intérieur, mur, Comptoir, bouteille&#10;&#10;Le contenu généré par l’IA peut être incorrect.">
            <a:extLst>
              <a:ext uri="{FF2B5EF4-FFF2-40B4-BE49-F238E27FC236}">
                <a16:creationId xmlns:a16="http://schemas.microsoft.com/office/drawing/2014/main" id="{E2692B60-A449-45A5-02A0-892A40E4A66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2377" r="6762" b="22689"/>
          <a:stretch>
            <a:fillRect/>
          </a:stretch>
        </p:blipFill>
        <p:spPr>
          <a:xfrm>
            <a:off x="7142511" y="1055092"/>
            <a:ext cx="5798990" cy="474509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774B45A8-2D5D-DBEF-A155-D005E1884E0A}"/>
              </a:ext>
            </a:extLst>
          </p:cNvPr>
          <p:cNvSpPr txBox="1"/>
          <p:nvPr/>
        </p:nvSpPr>
        <p:spPr>
          <a:xfrm>
            <a:off x="372366" y="4489582"/>
            <a:ext cx="3209906" cy="86177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Médailles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Produit souvenir indispensable à mettre en avant au niveau de la caisse. Produit numéro 1 des ventes. </a:t>
            </a:r>
          </a:p>
        </p:txBody>
      </p:sp>
    </p:spTree>
    <p:extLst>
      <p:ext uri="{BB962C8B-B14F-4D97-AF65-F5344CB8AC3E}">
        <p14:creationId xmlns:p14="http://schemas.microsoft.com/office/powerpoint/2010/main" val="4261366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4B07-182E-10BB-17FE-02CFA70A8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250E79F8-1571-4DAA-1413-B5EF05AA8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Thés et épices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3EA0F39-4803-3C82-FDB1-F897B0813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F1E3A3BF-9376-6359-44BD-CA5D73D43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337FE4EC-E273-CA85-BF60-5975F2574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92A5DE47-131F-23A5-5EF6-256C04CBE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13DE242C-B8CD-1381-AB52-E72C926C5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A2B40918-DA84-06D4-229D-14280F6F4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2D8788FE-0F78-3BE8-166F-EF002898F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C7BEFF2B-1F94-B35C-053B-40F08AFDF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BEC937F0-15C8-DAAD-87EC-25B4F2828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EA06E329-1B66-AE30-8CB8-A4D8EC8C8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4F4EC75D-9AE5-5992-AC4C-8A1F0DF36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6D4F7B58-E251-9167-1B33-2663C1C00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0431501B-B208-0D72-6A48-C99311FE4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9C45DA10-19C1-0E63-D364-34E9E128E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10BF2FA3-1712-2481-C321-0854E48BC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8432DD5-014D-2928-766A-7D595703F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E155688F-9DAE-9377-78A2-B4AEA1E26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34" name="Image 33" descr="Une image contenant texte, étagère, intérieur, Porte-épices&#10;&#10;Le contenu généré par l’IA peut être incorrect.">
            <a:extLst>
              <a:ext uri="{FF2B5EF4-FFF2-40B4-BE49-F238E27FC236}">
                <a16:creationId xmlns:a16="http://schemas.microsoft.com/office/drawing/2014/main" id="{FF3C9F02-3D4B-6324-A616-D4E4D3754F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337180" y="1232637"/>
            <a:ext cx="5629817" cy="422236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E0869DA-5DAF-6321-5E5C-DA2518CA8E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93" y="1753112"/>
            <a:ext cx="1634876" cy="243788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FE5D3C6-0660-84E2-9560-66173BFEC6D8}"/>
              </a:ext>
            </a:extLst>
          </p:cNvPr>
          <p:cNvSpPr txBox="1"/>
          <p:nvPr/>
        </p:nvSpPr>
        <p:spPr>
          <a:xfrm>
            <a:off x="372366" y="4489582"/>
            <a:ext cx="3209906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Thés et épices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Prévoir un espace dans le linéaire pour cette catégorie de produits (résonnance avec la compagnie des Indes). Catégorie amenée à se développer légèrement avec un sel local. </a:t>
            </a:r>
          </a:p>
        </p:txBody>
      </p:sp>
    </p:spTree>
    <p:extLst>
      <p:ext uri="{BB962C8B-B14F-4D97-AF65-F5344CB8AC3E}">
        <p14:creationId xmlns:p14="http://schemas.microsoft.com/office/powerpoint/2010/main" val="4068518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D073C-28CE-E497-983F-0C6460B4E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6146D744-3166-5AB2-9213-358927F0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Livres jeunesse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2572248C-1E32-60EC-A6B6-95ABDEF6A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6135CB13-B686-5B11-7BAD-6CEBC8765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DA5CAC88-D563-71ED-CF44-E023EDCBA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1419FCCB-1BF4-414D-B0CA-81569A2C0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4274ED97-E365-4F10-821F-D93ABF871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A375B83F-8EB6-7F26-2CC6-F886640E1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0D5B2185-FF86-979E-9F00-CD4A0C5D2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95DCBFE0-C366-5360-28AA-56BBFBC1E5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0172F3B9-9D16-AB36-FAAD-F72215AD7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F187D1F4-03D3-A924-5AB5-D0914639E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473B7C03-F16C-5C13-7F82-910981D71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C3EA01B9-1034-7127-38AA-8F87DFCB5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8534784A-057C-461A-3AE6-959169ED1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94CB8D89-22CD-DE00-E1DB-071721632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DA3BFB9D-BBE0-DE08-9ABF-251E90C7A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03CF9C9-5987-3E4B-2A95-133CB5DFF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CFAB82D3-38C0-0ED6-1C8F-B183C88E1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C44C78-8877-BCE0-C2B8-EDB2D4680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63" y="2003755"/>
            <a:ext cx="1625427" cy="2423798"/>
          </a:xfrm>
          <a:prstGeom prst="rect">
            <a:avLst/>
          </a:prstGeom>
        </p:spPr>
      </p:pic>
      <p:pic>
        <p:nvPicPr>
          <p:cNvPr id="21" name="Image 20" descr="Une image contenant livre, texte, intérieur, Rayonnage&#10;&#10;Le contenu généré par l’IA peut être incorrect.">
            <a:extLst>
              <a:ext uri="{FF2B5EF4-FFF2-40B4-BE49-F238E27FC236}">
                <a16:creationId xmlns:a16="http://schemas.microsoft.com/office/drawing/2014/main" id="{5B68E4F5-49DA-8E71-12A3-9247D1C840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8431" y="1302815"/>
            <a:ext cx="3803235" cy="5070980"/>
          </a:xfrm>
          <a:prstGeom prst="rect">
            <a:avLst/>
          </a:prstGeom>
        </p:spPr>
      </p:pic>
      <p:pic>
        <p:nvPicPr>
          <p:cNvPr id="23" name="Image 22" descr="Une image contenant intérieur, texte, scène, magasin&#10;&#10;Le contenu généré par l’IA peut être incorrect.">
            <a:extLst>
              <a:ext uri="{FF2B5EF4-FFF2-40B4-BE49-F238E27FC236}">
                <a16:creationId xmlns:a16="http://schemas.microsoft.com/office/drawing/2014/main" id="{8E9ECBEE-A3B2-9E59-7E94-F1836A8A36B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247"/>
          <a:stretch>
            <a:fillRect/>
          </a:stretch>
        </p:blipFill>
        <p:spPr>
          <a:xfrm>
            <a:off x="7952813" y="1302816"/>
            <a:ext cx="5189540" cy="5070981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1D25D04F-E236-4625-8FD1-22B4C8E47F8B}"/>
              </a:ext>
            </a:extLst>
          </p:cNvPr>
          <p:cNvSpPr txBox="1"/>
          <p:nvPr/>
        </p:nvSpPr>
        <p:spPr>
          <a:xfrm>
            <a:off x="310701" y="4688517"/>
            <a:ext cx="3209906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Livres jeunesse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Prévoir un corner dédié à la jeunesse. </a:t>
            </a: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Penser un mobilier adapté, à hauteur d’enfant. </a:t>
            </a: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Librairie et jeux, jouets, peluches, pourrons être regroupés. </a:t>
            </a:r>
          </a:p>
        </p:txBody>
      </p:sp>
    </p:spTree>
    <p:extLst>
      <p:ext uri="{BB962C8B-B14F-4D97-AF65-F5344CB8AC3E}">
        <p14:creationId xmlns:p14="http://schemas.microsoft.com/office/powerpoint/2010/main" val="821887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BAA15-9D30-90F4-3C15-25DD4B6AB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529A9D15-8695-70A7-662B-745E444F6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magnets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4E4A9732-B1EE-F18A-C2C0-D2FEBB614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489A6A78-E402-FCEF-30F5-81B724801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C29909B8-C333-2BD0-2F11-B223B6C88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962D9C78-84C6-EB09-EFC5-523E7476C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53E4EAAB-4375-11C7-6283-52C41886A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E8234E73-446B-CAAE-123E-66E1EFCB7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E5B3D454-475C-FB71-28E1-B5ED33001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35DE98B1-1F1F-AFA7-6B16-D4C0F4A7F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76078357-18ED-E8BD-5FBD-F6D0140EF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904B2C22-ED9C-ECC7-C3CF-0A7501823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E2180AE9-FB96-D048-0DDB-DBC063B9B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4A09A01D-CA8C-8AB5-6FA0-157F3E74E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472B1D98-19DD-F008-5F2A-ADD756EBE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8F7B0BFA-AC7E-EF47-74F7-BF238670C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3843E99B-B719-4EDC-D02C-8FBF7AFD0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807D72B0-7F26-191D-7A55-28E8BBFF5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EBE7E9AB-9C42-0A1A-F429-6B99DCE45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7009B7-836E-2940-7D16-1735A0C899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8" y="1786983"/>
            <a:ext cx="1567152" cy="2336900"/>
          </a:xfrm>
          <a:prstGeom prst="rect">
            <a:avLst/>
          </a:prstGeom>
        </p:spPr>
      </p:pic>
      <p:pic>
        <p:nvPicPr>
          <p:cNvPr id="21" name="Image 20" descr="Une image contenant intérieur, mur, Comptoir, Cabinet&#10;&#10;Le contenu généré par l’IA peut être incorrect.">
            <a:extLst>
              <a:ext uri="{FF2B5EF4-FFF2-40B4-BE49-F238E27FC236}">
                <a16:creationId xmlns:a16="http://schemas.microsoft.com/office/drawing/2014/main" id="{1E396207-4DDD-733F-E7D4-EEE6258613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314" t="40883" r="2470" b="17909"/>
          <a:stretch>
            <a:fillRect/>
          </a:stretch>
        </p:blipFill>
        <p:spPr>
          <a:xfrm>
            <a:off x="8241712" y="1542402"/>
            <a:ext cx="2840090" cy="2826062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AEF8B13C-2997-6194-03FA-27367F0E8F70}"/>
              </a:ext>
            </a:extLst>
          </p:cNvPr>
          <p:cNvSpPr txBox="1"/>
          <p:nvPr/>
        </p:nvSpPr>
        <p:spPr>
          <a:xfrm>
            <a:off x="310701" y="4688517"/>
            <a:ext cx="3209906" cy="70788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Magnets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Incontournable des boutiques, ce souvenir doit être placé idéalement en tour de caisse. </a:t>
            </a:r>
          </a:p>
        </p:txBody>
      </p:sp>
    </p:spTree>
    <p:extLst>
      <p:ext uri="{BB962C8B-B14F-4D97-AF65-F5344CB8AC3E}">
        <p14:creationId xmlns:p14="http://schemas.microsoft.com/office/powerpoint/2010/main" val="3221170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B6422-7A2A-55ED-1C78-9BC984E44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2F1D98F3-8010-A787-3797-4AFCDAD0A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affiches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2AC6BF73-A767-2CF8-B390-E731C3E3A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031F8DE3-4D26-D1DD-1AFC-ABD002566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46B3A863-237D-B84A-06BE-B30D030E0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27084B20-18ED-1F17-419D-414017E79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E5AAF023-99B9-781C-A7EC-DD5DBFB0A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7957A5C4-6A06-1FAB-8AF9-734C9F761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E88125F0-ADA7-AF40-43C7-F70954185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A763219C-87C1-0CC6-F40E-4C716005F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32B498B2-1626-8739-400E-CC1F098FD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571F2639-35C3-590A-8044-03C9B2B19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3A6430BB-CEA9-593A-9448-D8D542D77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EB7F50B7-85A5-ABA8-DF25-6BD020B30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A026CCDA-B7BD-3519-68AE-1AE2933EC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8E860387-F2CE-0024-4A2F-31E3890A7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91172A68-1088-C346-9411-4097E9CF9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9E772F55-68D9-CD3B-4CA1-4DDA25AAB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0A34A3ED-DD94-54AE-9507-05A45BEA1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A78B1-83F0-33C2-1604-461ED95A56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39" y="1830638"/>
            <a:ext cx="1690616" cy="2521007"/>
          </a:xfrm>
          <a:prstGeom prst="rect">
            <a:avLst/>
          </a:prstGeom>
        </p:spPr>
      </p:pic>
      <p:pic>
        <p:nvPicPr>
          <p:cNvPr id="6" name="Image 5" descr="Une image contenant intérieur, mur, maison, décoration d’intérieur&#10;&#10;Le contenu généré par l’IA peut être incorrect.">
            <a:extLst>
              <a:ext uri="{FF2B5EF4-FFF2-40B4-BE49-F238E27FC236}">
                <a16:creationId xmlns:a16="http://schemas.microsoft.com/office/drawing/2014/main" id="{1719D9E7-69F7-ED70-E49D-7174690794B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830" t="42410" r="23028" b="-1"/>
          <a:stretch>
            <a:fillRect/>
          </a:stretch>
        </p:blipFill>
        <p:spPr>
          <a:xfrm>
            <a:off x="7133530" y="1676750"/>
            <a:ext cx="5679795" cy="4148068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B33DAEA7-1DD9-C04B-5BE8-CC3CA866D264}"/>
              </a:ext>
            </a:extLst>
          </p:cNvPr>
          <p:cNvSpPr txBox="1"/>
          <p:nvPr/>
        </p:nvSpPr>
        <p:spPr>
          <a:xfrm>
            <a:off x="310701" y="4688517"/>
            <a:ext cx="3209906" cy="1323439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Affiches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Les affiches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Antica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sont numéro 4 des ventes.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Il faudrait idéalement prévoir un bac pour mettre les tubes des affiches ou penser à laisser une place pour le présentoir mis à disposition par le fournisseur. </a:t>
            </a:r>
          </a:p>
        </p:txBody>
      </p:sp>
    </p:spTree>
    <p:extLst>
      <p:ext uri="{BB962C8B-B14F-4D97-AF65-F5344CB8AC3E}">
        <p14:creationId xmlns:p14="http://schemas.microsoft.com/office/powerpoint/2010/main" val="2127335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EBD1A-F899-A86B-BCCB-570B7E149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7FDAAEB5-3DC0-DAB9-F7A9-9761C4F94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carterie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4FF9A02B-A37A-C5CF-50ED-14C1134A3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CC72554E-F463-40BA-D3BD-64019A00F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50CA3EF4-A79C-9195-7A7C-3F0ED4AB4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82499E62-39D6-B441-53DD-A18B17856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6442D3C9-1EF8-8459-48EA-3BB51B2FA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9C2BDBB8-5EB1-0CD6-0A2D-ACB8C344E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077F8494-0819-AEA9-6BC2-CF4C3362C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E0F07EEC-0E67-15D3-49C5-3C4595269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357D751C-C196-901F-70D0-473D8859D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806245D1-88FF-FF45-63EE-F886FBFDC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51CE073F-F6FA-F031-3965-352A425A4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0C1B52D3-7522-5C53-DB37-383642C4F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503AD474-9781-AA84-3E4D-326A32FED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021478D3-6FC9-9379-D559-86A818CE2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4C15C7A8-D289-60BD-26EC-38CD7D643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5FBB69E7-AEF4-3568-E955-D3C200CBC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442CEB98-BB1B-0840-D741-5065A70E5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07BB9C7-0303-13DD-071C-63964E15F7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34" y="1833052"/>
            <a:ext cx="1524534" cy="2273349"/>
          </a:xfrm>
          <a:prstGeom prst="rect">
            <a:avLst/>
          </a:prstGeom>
        </p:spPr>
      </p:pic>
      <p:pic>
        <p:nvPicPr>
          <p:cNvPr id="24" name="Image 23" descr="Une image contenant texte, intérieur, mur, étagère&#10;&#10;Le contenu généré par l’IA peut être incorrect.">
            <a:extLst>
              <a:ext uri="{FF2B5EF4-FFF2-40B4-BE49-F238E27FC236}">
                <a16:creationId xmlns:a16="http://schemas.microsoft.com/office/drawing/2014/main" id="{2205B5EB-067C-5DBD-BD83-C7F05A3B92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320690" y="1711299"/>
            <a:ext cx="4632959" cy="3474719"/>
          </a:xfrm>
          <a:prstGeom prst="rect">
            <a:avLst/>
          </a:prstGeom>
        </p:spPr>
      </p:pic>
      <p:pic>
        <p:nvPicPr>
          <p:cNvPr id="6" name="Image 5" descr="Une image contenant intérieur, mur, meubles, placard&#10;&#10;Le contenu généré par l’IA peut être incorrect.">
            <a:extLst>
              <a:ext uri="{FF2B5EF4-FFF2-40B4-BE49-F238E27FC236}">
                <a16:creationId xmlns:a16="http://schemas.microsoft.com/office/drawing/2014/main" id="{3CD30B18-9161-013F-54F7-034E0C4F98B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60921"/>
          <a:stretch>
            <a:fillRect/>
          </a:stretch>
        </p:blipFill>
        <p:spPr>
          <a:xfrm>
            <a:off x="6154584" y="1132179"/>
            <a:ext cx="2445476" cy="4693336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6E05461C-6710-5868-A6BF-F3C793E61E46}"/>
              </a:ext>
            </a:extLst>
          </p:cNvPr>
          <p:cNvSpPr txBox="1"/>
          <p:nvPr/>
        </p:nvSpPr>
        <p:spPr>
          <a:xfrm>
            <a:off x="310701" y="4688517"/>
            <a:ext cx="3209906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Carterie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Actuellement présentée sur des tourniquets. Cette présentation peut rester ainsi. 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Il faudra prévoir un espace pour les tourniquets. </a:t>
            </a:r>
          </a:p>
        </p:txBody>
      </p:sp>
    </p:spTree>
    <p:extLst>
      <p:ext uri="{BB962C8B-B14F-4D97-AF65-F5344CB8AC3E}">
        <p14:creationId xmlns:p14="http://schemas.microsoft.com/office/powerpoint/2010/main" val="1179537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5339" y="342917"/>
            <a:ext cx="12690210" cy="900000"/>
          </a:xfrm>
        </p:spPr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Boutique Port-Louis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572695" y="1944082"/>
            <a:ext cx="6033056" cy="4124206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fr-FR" sz="1100" b="1" dirty="0">
                <a:solidFill>
                  <a:schemeClr val="tx2">
                    <a:lumMod val="75000"/>
                  </a:schemeClr>
                </a:solidFill>
              </a:rPr>
              <a:t>1. Analyse des ventes 2024</a:t>
            </a:r>
          </a:p>
          <a:p>
            <a:pPr marL="228600" lvl="0" indent="-228600">
              <a:buAutoNum type="arabicPeriod"/>
            </a:pPr>
            <a:endParaRPr lang="fr-FR" sz="1100" b="1" dirty="0">
              <a:solidFill>
                <a:schemeClr val="tx2">
                  <a:lumMod val="75000"/>
                </a:schemeClr>
              </a:solidFill>
            </a:endParaRP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CA, taux de transformation, panier moyen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Répartition / familles de produits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Top 5 produits par site </a:t>
            </a:r>
          </a:p>
          <a:p>
            <a:pPr marL="628650" lvl="1" indent="-171450">
              <a:buFontTx/>
              <a:buChar char="-"/>
            </a:pPr>
            <a:endParaRPr lang="fr-FR" sz="1100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fr-FR" sz="1100" b="1" dirty="0">
                <a:solidFill>
                  <a:schemeClr val="tx2">
                    <a:lumMod val="75000"/>
                  </a:schemeClr>
                </a:solidFill>
              </a:rPr>
              <a:t>2. Le catalogue produit</a:t>
            </a:r>
          </a:p>
          <a:p>
            <a:pPr lvl="1"/>
            <a:endParaRPr lang="fr-FR" sz="1100" dirty="0">
              <a:solidFill>
                <a:schemeClr val="tx2">
                  <a:lumMod val="75000"/>
                </a:schemeClr>
              </a:solidFill>
            </a:endParaRP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Photos des produits par sous-famille</a:t>
            </a:r>
          </a:p>
          <a:p>
            <a:endParaRPr lang="fr-FR" sz="1100" b="1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fr-FR" sz="1100" b="1" dirty="0">
                <a:solidFill>
                  <a:schemeClr val="tx2">
                    <a:lumMod val="75000"/>
                  </a:schemeClr>
                </a:solidFill>
              </a:rPr>
              <a:t>3. Consultation </a:t>
            </a:r>
            <a:r>
              <a:rPr lang="fr-FR" sz="1100" b="1" dirty="0" err="1">
                <a:solidFill>
                  <a:schemeClr val="tx2">
                    <a:lumMod val="75000"/>
                  </a:schemeClr>
                </a:solidFill>
              </a:rPr>
              <a:t>My</a:t>
            </a:r>
            <a:r>
              <a:rPr lang="fr-FR" sz="1100" b="1" dirty="0">
                <a:solidFill>
                  <a:schemeClr val="tx2">
                    <a:lumMod val="75000"/>
                  </a:schemeClr>
                </a:solidFill>
              </a:rPr>
              <a:t> pop up store 2021</a:t>
            </a:r>
          </a:p>
          <a:p>
            <a:pPr lvl="0"/>
            <a:endParaRPr lang="fr-FR" sz="1100" b="1" dirty="0">
              <a:solidFill>
                <a:schemeClr val="tx2">
                  <a:lumMod val="75000"/>
                </a:schemeClr>
              </a:solidFill>
            </a:endParaRP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Règles 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Présentation</a:t>
            </a:r>
          </a:p>
          <a:p>
            <a:pPr marL="171450" lvl="0" indent="-171450">
              <a:buFontTx/>
              <a:buChar char="-"/>
            </a:pPr>
            <a:endParaRPr lang="fr-FR" sz="1100" b="1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fr-FR" sz="1100" b="1" dirty="0">
                <a:solidFill>
                  <a:schemeClr val="tx2">
                    <a:lumMod val="75000"/>
                  </a:schemeClr>
                </a:solidFill>
              </a:rPr>
              <a:t>4. Idées et recommandations de mobiliers</a:t>
            </a:r>
          </a:p>
          <a:p>
            <a:pPr lvl="0"/>
            <a:r>
              <a:rPr lang="fr-FR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Musée de la Marine Paris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Caisse 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Linéaire (étagère)</a:t>
            </a:r>
          </a:p>
          <a:p>
            <a:pPr marL="628650" lvl="1" indent="-171450">
              <a:buFontTx/>
              <a:buChar char="-"/>
            </a:pPr>
            <a:r>
              <a:rPr lang="fr-FR" sz="1100" dirty="0">
                <a:solidFill>
                  <a:schemeClr val="tx2">
                    <a:lumMod val="75000"/>
                  </a:schemeClr>
                </a:solidFill>
              </a:rPr>
              <a:t>Ilot central</a:t>
            </a:r>
          </a:p>
          <a:p>
            <a:pPr marL="628650" lvl="1" indent="-171450">
              <a:buFontTx/>
              <a:buChar char="-"/>
            </a:pPr>
            <a:endParaRPr lang="fr-FR" sz="11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lvl="0"/>
            <a:r>
              <a:rPr lang="fr-FR" sz="10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21149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BF2EA-FD2B-0C54-97FA-E035E44DD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9D93CE95-9088-C761-F3AE-594B31E3A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Vêtements </a:t>
            </a:r>
          </a:p>
        </p:txBody>
      </p:sp>
      <p:sp>
        <p:nvSpPr>
          <p:cNvPr id="2" name="Rectangle 12">
            <a:extLst>
              <a:ext uri="{FF2B5EF4-FFF2-40B4-BE49-F238E27FC236}">
                <a16:creationId xmlns:a16="http://schemas.microsoft.com/office/drawing/2014/main" id="{738EBE98-3311-2CA9-6B81-64B6B7728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F762F769-D9E5-5D04-3A56-8A482CF18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F1FF46F2-993A-AAFD-26B8-1AEAAC2C1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C6D56766-68AD-F89F-3CA8-A92BF9CE9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915A5305-C713-E6F6-ADB6-9EE6C2FEC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37963758-CB9B-AA6A-EBF8-0CA7BB389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5134F16A-00A6-C5F0-822B-43E1830C4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4962278A-1947-C947-E810-F5B9EE905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A48D3992-5F5B-9F8E-416B-0B999E64B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719F7F34-D3C5-9B5D-5F25-B8236AB40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CDD67E09-F633-7F15-60F0-30775E4D1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2EEC5AC7-8FA0-D7CF-EA69-79C597320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D79C2DE0-04A0-D55A-7055-29669581BB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B0B72FD7-272E-28DA-D5B7-7476CC13F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EA74E2A-3FCD-F95A-EB72-46EF7314B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E4B791B7-52DA-F833-ACF5-93E5A17A8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B55495-E921-1BAA-0126-F9988B93B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47" y="1833990"/>
            <a:ext cx="1686007" cy="2514134"/>
          </a:xfrm>
          <a:prstGeom prst="rect">
            <a:avLst/>
          </a:prstGeom>
        </p:spPr>
      </p:pic>
      <p:pic>
        <p:nvPicPr>
          <p:cNvPr id="26" name="Image 25" descr="Une image contenant texte, mur, intérieur, Poubelle&#10;&#10;Le contenu généré par l’IA peut être incorrect.">
            <a:extLst>
              <a:ext uri="{FF2B5EF4-FFF2-40B4-BE49-F238E27FC236}">
                <a16:creationId xmlns:a16="http://schemas.microsoft.com/office/drawing/2014/main" id="{0FFA43F4-F09C-ACEE-DC12-ED52B8E94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241922" y="1517715"/>
            <a:ext cx="5364254" cy="4023191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D4407CE1-A8E5-F974-457C-38030EA802A5}"/>
              </a:ext>
            </a:extLst>
          </p:cNvPr>
          <p:cNvSpPr txBox="1"/>
          <p:nvPr/>
        </p:nvSpPr>
        <p:spPr>
          <a:xfrm>
            <a:off x="310701" y="4688517"/>
            <a:ext cx="3209906" cy="163121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Vêtements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Les résultats sont très faibles en termes de CA en 2024 (stocks insuffisant et recherches d’un nouveau fournisseur).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Cette catégorie est amenée à se développer de nouveau. Il faudrait pouvoir prévoir un rack pour suspendre les marinières et t-shirt, idéalement dans le linéaire. </a:t>
            </a:r>
          </a:p>
        </p:txBody>
      </p:sp>
    </p:spTree>
    <p:extLst>
      <p:ext uri="{BB962C8B-B14F-4D97-AF65-F5344CB8AC3E}">
        <p14:creationId xmlns:p14="http://schemas.microsoft.com/office/powerpoint/2010/main" val="424212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0926D-DB44-2B55-D171-9068F319C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B307FC-A305-93B1-849E-1D83FB8F6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3" y="2091435"/>
            <a:ext cx="9768109" cy="1803231"/>
          </a:xfrm>
        </p:spPr>
        <p:txBody>
          <a:bodyPr/>
          <a:lstStyle/>
          <a:p>
            <a:r>
              <a:rPr lang="fr-FR" dirty="0">
                <a:solidFill>
                  <a:schemeClr val="accent3"/>
                </a:solidFill>
              </a:rPr>
              <a:t>III) Consultation </a:t>
            </a:r>
            <a:r>
              <a:rPr lang="fr-FR" dirty="0" err="1">
                <a:solidFill>
                  <a:schemeClr val="accent3"/>
                </a:solidFill>
              </a:rPr>
              <a:t>My</a:t>
            </a:r>
            <a:r>
              <a:rPr lang="fr-FR" dirty="0">
                <a:solidFill>
                  <a:schemeClr val="accent3"/>
                </a:solidFill>
              </a:rPr>
              <a:t> pop up store 2021 - recommandations</a:t>
            </a:r>
            <a:br>
              <a:rPr lang="fr-FR" dirty="0">
                <a:solidFill>
                  <a:schemeClr val="accent3"/>
                </a:solidFill>
              </a:rPr>
            </a:br>
            <a:endParaRPr lang="fr-FR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55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e375827a26_0_8"/>
          <p:cNvSpPr/>
          <p:nvPr/>
        </p:nvSpPr>
        <p:spPr>
          <a:xfrm>
            <a:off x="600551" y="89942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e375827a26_0_8"/>
          <p:cNvSpPr txBox="1">
            <a:spLocks noGrp="1"/>
          </p:cNvSpPr>
          <p:nvPr>
            <p:ph type="title"/>
          </p:nvPr>
        </p:nvSpPr>
        <p:spPr>
          <a:xfrm>
            <a:off x="600550" y="191626"/>
            <a:ext cx="11696100" cy="92267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L="12700" marR="5080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INTRODUCTION : les bases </a:t>
            </a:r>
            <a:br>
              <a:rPr lang="fr-FR" sz="2500" dirty="0">
                <a:solidFill>
                  <a:srgbClr val="2C5596"/>
                </a:solidFill>
              </a:rPr>
            </a:br>
            <a:endParaRPr sz="2500" dirty="0">
              <a:solidFill>
                <a:srgbClr val="2C5596"/>
              </a:solidFill>
            </a:endParaRPr>
          </a:p>
        </p:txBody>
      </p:sp>
      <p:pic>
        <p:nvPicPr>
          <p:cNvPr id="85" name="Google Shape;85;ge375827a26_0_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ge375827a26_0_8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22</a:t>
            </a:fld>
            <a:endParaRPr/>
          </a:p>
        </p:txBody>
      </p:sp>
      <p:sp>
        <p:nvSpPr>
          <p:cNvPr id="7" name="Google Shape;75;ge28706b16e_0_8"/>
          <p:cNvSpPr txBox="1"/>
          <p:nvPr/>
        </p:nvSpPr>
        <p:spPr>
          <a:xfrm>
            <a:off x="4073097" y="1609119"/>
            <a:ext cx="4303194" cy="360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600"/>
            </a:pPr>
            <a:endParaRPr dirty="0">
              <a:solidFill>
                <a:schemeClr val="dk2"/>
              </a:solidFill>
              <a:highlight>
                <a:srgbClr val="FFFFFF"/>
              </a:highlight>
            </a:endParaRPr>
          </a:p>
          <a:p>
            <a:pPr>
              <a:buClr>
                <a:srgbClr val="000000"/>
              </a:buClr>
              <a:buSzPts val="1600"/>
            </a:pPr>
            <a:r>
              <a:rPr lang="fr-FR" sz="2400" b="1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4 piliers du merchandising : </a:t>
            </a:r>
            <a:endParaRPr sz="2400" b="1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Communication</a:t>
            </a:r>
            <a:endParaRPr sz="24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Séduction</a:t>
            </a:r>
            <a:endParaRPr sz="24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Gestion</a:t>
            </a: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endParaRPr sz="24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endParaRPr sz="40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sz="1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600"/>
            </a:pPr>
            <a:endParaRPr sz="1600" b="1" dirty="0">
              <a:solidFill>
                <a:srgbClr val="3660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75;ge28706b16e_0_8"/>
          <p:cNvSpPr txBox="1"/>
          <p:nvPr/>
        </p:nvSpPr>
        <p:spPr>
          <a:xfrm>
            <a:off x="290501" y="1609119"/>
            <a:ext cx="3211824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SzPts val="1600"/>
            </a:pPr>
            <a:endParaRPr dirty="0">
              <a:solidFill>
                <a:schemeClr val="dk2"/>
              </a:solidFill>
              <a:highlight>
                <a:srgbClr val="FFFFFF"/>
              </a:highlight>
            </a:endParaRPr>
          </a:p>
          <a:p>
            <a:pPr>
              <a:buClr>
                <a:srgbClr val="000000"/>
              </a:buClr>
              <a:buSzPts val="1600"/>
            </a:pPr>
            <a:r>
              <a:rPr lang="fr-FR" sz="2400" b="1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3 règles : </a:t>
            </a:r>
            <a:endParaRPr sz="2400" b="1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Propreté</a:t>
            </a:r>
            <a:endParaRPr sz="24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Lisibilité</a:t>
            </a:r>
            <a:endParaRPr sz="24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4200" indent="-457200">
              <a:buClr>
                <a:srgbClr val="366092"/>
              </a:buClr>
              <a:buSzPts val="1600"/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rgbClr val="366092"/>
                </a:solidFill>
                <a:latin typeface="Calibri"/>
                <a:ea typeface="Calibri"/>
                <a:cs typeface="Calibri"/>
                <a:sym typeface="Calibri"/>
              </a:rPr>
              <a:t>Cohérence</a:t>
            </a:r>
            <a:endParaRPr sz="24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endParaRPr sz="3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sz="1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sz="1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600"/>
            </a:pPr>
            <a:endParaRPr sz="1600" b="1" dirty="0">
              <a:solidFill>
                <a:srgbClr val="3660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3;gb805ff43e1_0_0"/>
          <p:cNvSpPr txBox="1"/>
          <p:nvPr/>
        </p:nvSpPr>
        <p:spPr>
          <a:xfrm>
            <a:off x="8927398" y="1773323"/>
            <a:ext cx="4972308" cy="54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FR" sz="2000" b="1" dirty="0">
                <a:solidFill>
                  <a:schemeClr val="dk2"/>
                </a:solidFill>
              </a:rPr>
              <a:t>Les 5B de </a:t>
            </a:r>
            <a:r>
              <a:rPr lang="fr-FR" sz="2000" b="1" dirty="0" err="1">
                <a:solidFill>
                  <a:schemeClr val="dk2"/>
                </a:solidFill>
              </a:rPr>
              <a:t>Kepner</a:t>
            </a:r>
            <a:r>
              <a:rPr lang="fr-FR" sz="2000" b="1" dirty="0">
                <a:solidFill>
                  <a:schemeClr val="dk2"/>
                </a:solidFill>
              </a:rPr>
              <a:t> pour un merchandising réussi :</a:t>
            </a:r>
            <a:br>
              <a:rPr lang="fr-FR" sz="2000" dirty="0">
                <a:solidFill>
                  <a:schemeClr val="dk1"/>
                </a:solidFill>
              </a:rPr>
            </a:br>
            <a:br>
              <a:rPr lang="fr-FR" sz="2000" dirty="0">
                <a:solidFill>
                  <a:schemeClr val="dk1"/>
                </a:solidFill>
              </a:rPr>
            </a:br>
            <a:r>
              <a:rPr lang="fr-FR" sz="2000" dirty="0">
                <a:solidFill>
                  <a:schemeClr val="dk2"/>
                </a:solidFill>
              </a:rPr>
              <a:t>– le bon produit</a:t>
            </a:r>
            <a:endParaRPr sz="2000" dirty="0">
              <a:solidFill>
                <a:schemeClr val="dk2"/>
              </a:solidFill>
            </a:endParaRPr>
          </a:p>
          <a:p>
            <a:br>
              <a:rPr lang="fr-FR" sz="2000" dirty="0">
                <a:solidFill>
                  <a:schemeClr val="dk2"/>
                </a:solidFill>
              </a:rPr>
            </a:br>
            <a:r>
              <a:rPr lang="fr-FR" sz="2000" dirty="0">
                <a:solidFill>
                  <a:schemeClr val="dk2"/>
                </a:solidFill>
              </a:rPr>
              <a:t>– au bon endroit</a:t>
            </a:r>
            <a:endParaRPr sz="2000" dirty="0">
              <a:solidFill>
                <a:schemeClr val="dk2"/>
              </a:solidFill>
            </a:endParaRPr>
          </a:p>
          <a:p>
            <a:br>
              <a:rPr lang="fr-FR" sz="2000" dirty="0">
                <a:solidFill>
                  <a:schemeClr val="dk2"/>
                </a:solidFill>
              </a:rPr>
            </a:br>
            <a:r>
              <a:rPr lang="fr-FR" sz="2000" dirty="0">
                <a:solidFill>
                  <a:schemeClr val="dk2"/>
                </a:solidFill>
              </a:rPr>
              <a:t>– au bon moment</a:t>
            </a:r>
            <a:endParaRPr sz="2000" dirty="0">
              <a:solidFill>
                <a:schemeClr val="dk2"/>
              </a:solidFill>
            </a:endParaRPr>
          </a:p>
          <a:p>
            <a:br>
              <a:rPr lang="fr-FR" sz="2000" dirty="0">
                <a:solidFill>
                  <a:schemeClr val="dk2"/>
                </a:solidFill>
              </a:rPr>
            </a:br>
            <a:r>
              <a:rPr lang="fr-FR" sz="2000" dirty="0">
                <a:solidFill>
                  <a:schemeClr val="dk2"/>
                </a:solidFill>
              </a:rPr>
              <a:t>– au bon prix</a:t>
            </a:r>
            <a:endParaRPr sz="2000" dirty="0">
              <a:solidFill>
                <a:schemeClr val="dk2"/>
              </a:solidFill>
            </a:endParaRPr>
          </a:p>
          <a:p>
            <a:br>
              <a:rPr lang="fr-FR" sz="2000" dirty="0">
                <a:solidFill>
                  <a:schemeClr val="dk2"/>
                </a:solidFill>
              </a:rPr>
            </a:br>
            <a:r>
              <a:rPr lang="fr-FR" sz="2000" dirty="0">
                <a:solidFill>
                  <a:schemeClr val="dk2"/>
                </a:solidFill>
              </a:rPr>
              <a:t>– en bonne quantité</a:t>
            </a:r>
            <a:endParaRPr sz="2000" dirty="0">
              <a:solidFill>
                <a:schemeClr val="dk2"/>
              </a:solidFill>
            </a:endParaRPr>
          </a:p>
          <a:p>
            <a:endParaRPr sz="2000" dirty="0">
              <a:solidFill>
                <a:schemeClr val="dk2"/>
              </a:solidFill>
            </a:endParaRPr>
          </a:p>
          <a:p>
            <a:r>
              <a:rPr lang="fr-FR" sz="2000" i="1" dirty="0">
                <a:solidFill>
                  <a:srgbClr val="7F7F7F"/>
                </a:solidFill>
              </a:rPr>
              <a:t>– avec la bonne information</a:t>
            </a:r>
            <a:endParaRPr sz="2000" b="1" dirty="0">
              <a:solidFill>
                <a:srgbClr val="366092"/>
              </a:solidFill>
            </a:endParaRPr>
          </a:p>
          <a:p>
            <a:pPr>
              <a:buClr>
                <a:srgbClr val="000000"/>
              </a:buClr>
              <a:buSzPts val="1600"/>
            </a:pPr>
            <a:endParaRPr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sz="1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sz="1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600"/>
            </a:pPr>
            <a:endParaRPr sz="1600" b="1" dirty="0">
              <a:solidFill>
                <a:srgbClr val="3660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96;gb805ff43e1_0_0"/>
          <p:cNvSpPr txBox="1"/>
          <p:nvPr/>
        </p:nvSpPr>
        <p:spPr>
          <a:xfrm>
            <a:off x="929245" y="5040637"/>
            <a:ext cx="77226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fr-FR" sz="2000" b="1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100% des décisions d’achat sont prises en magasin, il est donc primordial d’exploiter au mieux l’espace de vente.</a:t>
            </a:r>
            <a:endParaRPr sz="2000" b="1" i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e375827a26_0_65"/>
          <p:cNvSpPr/>
          <p:nvPr/>
        </p:nvSpPr>
        <p:spPr>
          <a:xfrm>
            <a:off x="600551" y="89942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ge375827a26_0_65"/>
          <p:cNvSpPr txBox="1">
            <a:spLocks noGrp="1"/>
          </p:cNvSpPr>
          <p:nvPr>
            <p:ph type="title"/>
          </p:nvPr>
        </p:nvSpPr>
        <p:spPr>
          <a:xfrm>
            <a:off x="600550" y="253806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L="12700" marR="5080" algn="just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LE ZONING </a:t>
            </a:r>
            <a:endParaRPr sz="2500" dirty="0">
              <a:solidFill>
                <a:srgbClr val="2C5596"/>
              </a:solidFill>
            </a:endParaRPr>
          </a:p>
        </p:txBody>
      </p:sp>
      <p:sp>
        <p:nvSpPr>
          <p:cNvPr id="112" name="Google Shape;112;ge375827a26_0_65"/>
          <p:cNvSpPr txBox="1"/>
          <p:nvPr/>
        </p:nvSpPr>
        <p:spPr>
          <a:xfrm>
            <a:off x="600551" y="1252648"/>
            <a:ext cx="5729053" cy="5171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fr-FR" dirty="0">
                <a:solidFill>
                  <a:schemeClr val="dk2"/>
                </a:solidFill>
              </a:rPr>
              <a:t>C’est le plan du magasin avec : </a:t>
            </a:r>
          </a:p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dk2"/>
                </a:solidFill>
              </a:rPr>
              <a:t>La circulation </a:t>
            </a:r>
            <a:r>
              <a:rPr lang="fr-FR" dirty="0">
                <a:solidFill>
                  <a:schemeClr val="dk2"/>
                </a:solidFill>
              </a:rPr>
              <a:t>:</a:t>
            </a:r>
          </a:p>
          <a:p>
            <a:pPr marL="285750" lvl="1" indent="-285750">
              <a:lnSpc>
                <a:spcPct val="115000"/>
              </a:lnSpc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dk2"/>
                </a:solidFill>
              </a:rPr>
              <a:t>sens inverse des aiguilles d’une montre =&gt; doit être facile pour le client, être visuellement délimitée par cible, par famille de produits, puis par thème, couleur… et intégrer la zone de caisse. </a:t>
            </a:r>
          </a:p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dk2"/>
                </a:solidFill>
              </a:rPr>
              <a:t>La signalétique :</a:t>
            </a:r>
            <a:r>
              <a:rPr lang="fr-FR" dirty="0">
                <a:solidFill>
                  <a:schemeClr val="dk2"/>
                </a:solidFill>
              </a:rPr>
              <a:t> </a:t>
            </a:r>
          </a:p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dk2"/>
                </a:solidFill>
              </a:rPr>
              <a:t>les prix, les informations importantes, les animations (conseils, recommandations, livre du mois, produit du moment, nouveautés, exclusivité, best-seller…)</a:t>
            </a:r>
            <a:endParaRPr dirty="0">
              <a:solidFill>
                <a:schemeClr val="dk2"/>
              </a:solidFill>
            </a:endParaRPr>
          </a:p>
          <a:p>
            <a:pPr marL="457200">
              <a:spcBef>
                <a:spcPts val="4600"/>
              </a:spcBef>
              <a:buClr>
                <a:srgbClr val="000000"/>
              </a:buClr>
              <a:buSzPts val="1600"/>
            </a:pPr>
            <a:r>
              <a:rPr lang="fr-FR" sz="1600" b="1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* Ce zoning est celui de la boutique actuelle. Toutefois certaines informations restent pertinentes. </a:t>
            </a:r>
            <a:endParaRPr sz="1600" b="1" dirty="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>
              <a:buClr>
                <a:srgbClr val="000000"/>
              </a:buClr>
              <a:buSzPts val="1600"/>
            </a:pPr>
            <a:endParaRPr sz="1600" dirty="0">
              <a:solidFill>
                <a:srgbClr val="36609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600"/>
            </a:pPr>
            <a:endParaRPr sz="1600" b="1" dirty="0">
              <a:solidFill>
                <a:srgbClr val="36609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ge375827a26_0_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ge375827a26_0_65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23</a:t>
            </a:fld>
            <a:endParaRPr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131" y="1815353"/>
            <a:ext cx="4991006" cy="27616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e375827a26_0_88"/>
          <p:cNvSpPr/>
          <p:nvPr/>
        </p:nvSpPr>
        <p:spPr>
          <a:xfrm>
            <a:off x="600551" y="89942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ge375827a26_0_88"/>
          <p:cNvSpPr txBox="1">
            <a:spLocks noGrp="1"/>
          </p:cNvSpPr>
          <p:nvPr>
            <p:ph type="title"/>
          </p:nvPr>
        </p:nvSpPr>
        <p:spPr>
          <a:xfrm>
            <a:off x="600550" y="232838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L="12700" marR="5080" algn="just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LE PRODUIT </a:t>
            </a:r>
            <a:endParaRPr sz="2500" dirty="0">
              <a:solidFill>
                <a:srgbClr val="2C5596"/>
              </a:solidFill>
            </a:endParaRPr>
          </a:p>
        </p:txBody>
      </p:sp>
      <p:sp>
        <p:nvSpPr>
          <p:cNvPr id="121" name="Google Shape;121;ge375827a26_0_88"/>
          <p:cNvSpPr txBox="1"/>
          <p:nvPr/>
        </p:nvSpPr>
        <p:spPr>
          <a:xfrm>
            <a:off x="600550" y="1674625"/>
            <a:ext cx="5310144" cy="17912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-FR" sz="1600" b="1" dirty="0">
                <a:solidFill>
                  <a:schemeClr val="dk2"/>
                </a:solidFill>
              </a:rPr>
              <a:t>Organisation </a:t>
            </a:r>
            <a:r>
              <a:rPr lang="fr-FR" sz="1600" dirty="0">
                <a:solidFill>
                  <a:schemeClr val="dk2"/>
                </a:solidFill>
              </a:rPr>
              <a:t>: 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fr-FR" sz="1600" dirty="0">
                <a:solidFill>
                  <a:schemeClr val="dk2"/>
                </a:solidFill>
              </a:rPr>
              <a:t>Avant de « </a:t>
            </a:r>
            <a:r>
              <a:rPr lang="fr-FR" sz="1600" dirty="0" err="1">
                <a:solidFill>
                  <a:schemeClr val="dk2"/>
                </a:solidFill>
              </a:rPr>
              <a:t>merchandiser</a:t>
            </a:r>
            <a:r>
              <a:rPr lang="fr-FR" sz="1600" dirty="0">
                <a:solidFill>
                  <a:schemeClr val="dk2"/>
                </a:solidFill>
              </a:rPr>
              <a:t> » les produits dans le rayon, 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fr-FR" sz="1600" dirty="0">
                <a:solidFill>
                  <a:schemeClr val="dk2"/>
                </a:solidFill>
              </a:rPr>
              <a:t>-regroupez les par famille ou par thème, 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fr-FR" sz="1600" dirty="0">
                <a:solidFill>
                  <a:schemeClr val="dk2"/>
                </a:solidFill>
              </a:rPr>
              <a:t>-prenez un exemplaire de chaque pour construire la présentation sur le mobilier </a:t>
            </a: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r>
              <a:rPr lang="fr-FR" sz="1600" dirty="0">
                <a:solidFill>
                  <a:schemeClr val="dk2"/>
                </a:solidFill>
              </a:rPr>
              <a:t>=&gt; vous faites en quelque sorte un « brouillon »</a:t>
            </a:r>
          </a:p>
        </p:txBody>
      </p:sp>
      <p:pic>
        <p:nvPicPr>
          <p:cNvPr id="122" name="Google Shape;122;ge375827a26_0_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ge375827a26_0_88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24</a:t>
            </a:fld>
            <a:endParaRPr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28" y="3745097"/>
            <a:ext cx="3724275" cy="1790700"/>
          </a:xfrm>
          <a:prstGeom prst="rect">
            <a:avLst/>
          </a:prstGeom>
        </p:spPr>
      </p:pic>
      <p:sp>
        <p:nvSpPr>
          <p:cNvPr id="10" name="Google Shape;121;ge375827a26_0_88"/>
          <p:cNvSpPr txBox="1"/>
          <p:nvPr/>
        </p:nvSpPr>
        <p:spPr>
          <a:xfrm>
            <a:off x="6650831" y="1763633"/>
            <a:ext cx="6385950" cy="1224910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lnSpc>
                <a:spcPct val="115000"/>
              </a:lnSpc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-FR" sz="1600" b="1" dirty="0">
                <a:solidFill>
                  <a:schemeClr val="dk2"/>
                </a:solidFill>
              </a:rPr>
              <a:t>Produits d’impulsion : </a:t>
            </a:r>
            <a:r>
              <a:rPr lang="fr-FR" sz="1600" dirty="0">
                <a:solidFill>
                  <a:schemeClr val="dk2"/>
                </a:solidFill>
              </a:rPr>
              <a:t>doivent être les premiers visibles. Ils sont placés à la hauteur des mains ou des yeux, entre 1 m et 1,60 m. Ils ont besoin de présentations attractives et nécessitent d’être visualisés 2 fois.</a:t>
            </a:r>
            <a:endParaRPr lang="fr-FR" sz="1600" b="1" dirty="0">
              <a:solidFill>
                <a:schemeClr val="dk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33651" y="3275112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 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264" y="3417345"/>
            <a:ext cx="3805206" cy="244620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3763" y="3505477"/>
            <a:ext cx="2165431" cy="22699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e375827a26_0_0"/>
          <p:cNvSpPr/>
          <p:nvPr/>
        </p:nvSpPr>
        <p:spPr>
          <a:xfrm>
            <a:off x="600551" y="81102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e375827a26_0_0"/>
          <p:cNvSpPr txBox="1">
            <a:spLocks noGrp="1"/>
          </p:cNvSpPr>
          <p:nvPr>
            <p:ph type="title"/>
          </p:nvPr>
        </p:nvSpPr>
        <p:spPr>
          <a:xfrm>
            <a:off x="600565" y="276551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R="5080" algn="just">
              <a:spcBef>
                <a:spcPts val="1060"/>
              </a:spcBef>
            </a:pPr>
            <a:r>
              <a:rPr lang="fr-FR" sz="2500">
                <a:solidFill>
                  <a:srgbClr val="2C5596"/>
                </a:solidFill>
              </a:rPr>
              <a:t>NIVEAU DE PRÉSENTATION</a:t>
            </a:r>
            <a:endParaRPr sz="2500">
              <a:solidFill>
                <a:srgbClr val="2C5596"/>
              </a:solidFill>
            </a:endParaRPr>
          </a:p>
        </p:txBody>
      </p:sp>
      <p:pic>
        <p:nvPicPr>
          <p:cNvPr id="228" name="Google Shape;228;ge375827a26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e375827a26_0_0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25</a:t>
            </a:fld>
            <a:endParaRPr/>
          </a:p>
        </p:txBody>
      </p:sp>
      <p:pic>
        <p:nvPicPr>
          <p:cNvPr id="230" name="Google Shape;230;ge375827a26_0_0"/>
          <p:cNvPicPr preferRelativeResize="0"/>
          <p:nvPr/>
        </p:nvPicPr>
        <p:blipFill rotWithShape="1">
          <a:blip r:embed="rId4">
            <a:alphaModFix/>
          </a:blip>
          <a:srcRect l="21240"/>
          <a:stretch/>
        </p:blipFill>
        <p:spPr>
          <a:xfrm>
            <a:off x="389438" y="943911"/>
            <a:ext cx="7278522" cy="5369524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ge375827a26_0_0"/>
          <p:cNvSpPr txBox="1"/>
          <p:nvPr/>
        </p:nvSpPr>
        <p:spPr>
          <a:xfrm>
            <a:off x="9161601" y="383386"/>
            <a:ext cx="2049000" cy="6771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fr-FR" sz="1600" b="1" dirty="0">
                <a:solidFill>
                  <a:schemeClr val="dk2"/>
                </a:solidFill>
              </a:rPr>
              <a:t>Il existe 4 niveaux de présentation.</a:t>
            </a:r>
            <a:endParaRPr sz="1600" b="1" dirty="0">
              <a:solidFill>
                <a:schemeClr val="dk2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7765" y="1235097"/>
            <a:ext cx="3776672" cy="4787153"/>
          </a:xfrm>
          <a:prstGeom prst="rect">
            <a:avLst/>
          </a:prstGeom>
        </p:spPr>
      </p:pic>
      <p:sp>
        <p:nvSpPr>
          <p:cNvPr id="10" name="Google Shape;231;ge375827a26_0_0"/>
          <p:cNvSpPr txBox="1"/>
          <p:nvPr/>
        </p:nvSpPr>
        <p:spPr>
          <a:xfrm>
            <a:off x="8297765" y="6070736"/>
            <a:ext cx="1466000" cy="353913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fr-FR" sz="1100" i="1" dirty="0">
                <a:solidFill>
                  <a:schemeClr val="dk2"/>
                </a:solidFill>
              </a:rPr>
              <a:t>Boutique 70.8 Brest</a:t>
            </a:r>
            <a:endParaRPr sz="1100" i="1" dirty="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e375827a26_0_21"/>
          <p:cNvSpPr/>
          <p:nvPr/>
        </p:nvSpPr>
        <p:spPr>
          <a:xfrm>
            <a:off x="600551" y="81102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e375827a26_0_21"/>
          <p:cNvSpPr txBox="1">
            <a:spLocks noGrp="1"/>
          </p:cNvSpPr>
          <p:nvPr>
            <p:ph type="title"/>
          </p:nvPr>
        </p:nvSpPr>
        <p:spPr>
          <a:xfrm>
            <a:off x="600565" y="276551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R="5080" algn="just">
              <a:spcBef>
                <a:spcPts val="1060"/>
              </a:spcBef>
            </a:pPr>
            <a:r>
              <a:rPr lang="fr-FR" sz="2500">
                <a:solidFill>
                  <a:srgbClr val="2C5596"/>
                </a:solidFill>
              </a:rPr>
              <a:t>PRÉSENTATION TEXTILE</a:t>
            </a:r>
            <a:endParaRPr sz="2500">
              <a:solidFill>
                <a:srgbClr val="2C5596"/>
              </a:solidFill>
            </a:endParaRPr>
          </a:p>
        </p:txBody>
      </p:sp>
      <p:pic>
        <p:nvPicPr>
          <p:cNvPr id="238" name="Google Shape;238;ge375827a26_0_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ge375827a26_0_21"/>
          <p:cNvSpPr txBox="1">
            <a:spLocks noGrp="1"/>
          </p:cNvSpPr>
          <p:nvPr>
            <p:ph type="sldNum" idx="12"/>
          </p:nvPr>
        </p:nvSpPr>
        <p:spPr>
          <a:xfrm>
            <a:off x="3831431" y="6403464"/>
            <a:ext cx="3059700" cy="277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26</a:t>
            </a:fld>
            <a:endParaRPr/>
          </a:p>
        </p:txBody>
      </p:sp>
      <p:pic>
        <p:nvPicPr>
          <p:cNvPr id="240" name="Google Shape;240;ge375827a26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826" y="2462324"/>
            <a:ext cx="2728342" cy="162651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e375827a26_0_21"/>
          <p:cNvSpPr txBox="1"/>
          <p:nvPr/>
        </p:nvSpPr>
        <p:spPr>
          <a:xfrm>
            <a:off x="504506" y="1238406"/>
            <a:ext cx="40398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indent="-342900">
              <a:buClr>
                <a:srgbClr val="366092"/>
              </a:buClr>
              <a:buSzPts val="1800"/>
              <a:buAutoNum type="arabicPeriod"/>
            </a:pPr>
            <a:r>
              <a:rPr lang="fr-FR" b="1" dirty="0">
                <a:solidFill>
                  <a:srgbClr val="366092"/>
                </a:solidFill>
              </a:rPr>
              <a:t>LE PLIÉ</a:t>
            </a:r>
            <a:endParaRPr b="1" dirty="0">
              <a:solidFill>
                <a:srgbClr val="366092"/>
              </a:solidFill>
            </a:endParaRPr>
          </a:p>
          <a:p>
            <a:r>
              <a:rPr lang="fr-FR" dirty="0">
                <a:solidFill>
                  <a:srgbClr val="366092"/>
                </a:solidFill>
              </a:rPr>
              <a:t>Les tailles les plus petites sont sur le haut de la pile, les tailles les plus grandes sont sur le bas de la pile. </a:t>
            </a:r>
            <a:endParaRPr dirty="0">
              <a:solidFill>
                <a:srgbClr val="366092"/>
              </a:solidFill>
            </a:endParaRPr>
          </a:p>
        </p:txBody>
      </p:sp>
      <p:sp>
        <p:nvSpPr>
          <p:cNvPr id="243" name="Google Shape;243;ge375827a26_0_21"/>
          <p:cNvSpPr txBox="1"/>
          <p:nvPr/>
        </p:nvSpPr>
        <p:spPr>
          <a:xfrm>
            <a:off x="4871231" y="3543885"/>
            <a:ext cx="4039800" cy="18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fr-FR" b="1" dirty="0">
                <a:solidFill>
                  <a:srgbClr val="366092"/>
                </a:solidFill>
              </a:rPr>
              <a:t>3.     LE FACING</a:t>
            </a:r>
            <a:endParaRPr b="1" dirty="0">
              <a:solidFill>
                <a:srgbClr val="366092"/>
              </a:solidFill>
            </a:endParaRPr>
          </a:p>
          <a:p>
            <a:r>
              <a:rPr lang="fr-FR" dirty="0">
                <a:solidFill>
                  <a:srgbClr val="366092"/>
                </a:solidFill>
              </a:rPr>
              <a:t>Présenté sur un mural face aux clients, les tailles les plus petites sont devant, les tailles les plus grandes sont à l’arrière. Les cintres sont tous dans le même sens.</a:t>
            </a:r>
            <a:endParaRPr dirty="0">
              <a:solidFill>
                <a:srgbClr val="366092"/>
              </a:solidFill>
            </a:endParaRPr>
          </a:p>
        </p:txBody>
      </p:sp>
      <p:pic>
        <p:nvPicPr>
          <p:cNvPr id="244" name="Google Shape;244;ge375827a26_0_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42960" y="1995496"/>
            <a:ext cx="2087747" cy="2133928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ge375827a26_0_21"/>
          <p:cNvSpPr txBox="1"/>
          <p:nvPr/>
        </p:nvSpPr>
        <p:spPr>
          <a:xfrm>
            <a:off x="4871231" y="1160166"/>
            <a:ext cx="4039800" cy="184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fr-FR" b="1" dirty="0">
                <a:solidFill>
                  <a:srgbClr val="366092"/>
                </a:solidFill>
              </a:rPr>
              <a:t>2.     LE FEUILLETÉ</a:t>
            </a:r>
            <a:endParaRPr b="1" dirty="0">
              <a:solidFill>
                <a:srgbClr val="366092"/>
              </a:solidFill>
            </a:endParaRPr>
          </a:p>
          <a:p>
            <a:r>
              <a:rPr lang="fr-FR" dirty="0">
                <a:solidFill>
                  <a:srgbClr val="366092"/>
                </a:solidFill>
              </a:rPr>
              <a:t>Présenté de côté dans le sens de la circulation sur un portant ou une barre, les tailles les plus petites sont à l’avant les tailles les plus grandes sont à l’arrière.</a:t>
            </a:r>
            <a:endParaRPr dirty="0">
              <a:solidFill>
                <a:srgbClr val="366092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6"/>
          <a:srcRect l="13268" t="1854" r="31328" b="25869"/>
          <a:stretch/>
        </p:blipFill>
        <p:spPr>
          <a:xfrm>
            <a:off x="11255201" y="3506254"/>
            <a:ext cx="1802622" cy="267345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53667" y="673451"/>
            <a:ext cx="1804156" cy="270009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669" y="4088838"/>
            <a:ext cx="1788657" cy="2060844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511826" y="886239"/>
            <a:ext cx="3758056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*Librairie boutique de l’aquarium de la Rochelle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e375827a26_0_43"/>
          <p:cNvSpPr/>
          <p:nvPr/>
        </p:nvSpPr>
        <p:spPr>
          <a:xfrm>
            <a:off x="659501" y="912745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ge375827a26_0_43"/>
          <p:cNvSpPr txBox="1">
            <a:spLocks noGrp="1"/>
          </p:cNvSpPr>
          <p:nvPr>
            <p:ph type="title"/>
          </p:nvPr>
        </p:nvSpPr>
        <p:spPr>
          <a:xfrm>
            <a:off x="554840" y="334676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R="5080" algn="just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PRÉSENTATION TABLE</a:t>
            </a:r>
            <a:endParaRPr sz="2500" dirty="0">
              <a:solidFill>
                <a:srgbClr val="2C5596"/>
              </a:solidFill>
            </a:endParaRPr>
          </a:p>
        </p:txBody>
      </p:sp>
      <p:pic>
        <p:nvPicPr>
          <p:cNvPr id="252" name="Google Shape;252;ge375827a26_0_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ge375827a26_0_43"/>
          <p:cNvSpPr txBox="1">
            <a:spLocks noGrp="1"/>
          </p:cNvSpPr>
          <p:nvPr>
            <p:ph type="sldNum" idx="12"/>
          </p:nvPr>
        </p:nvSpPr>
        <p:spPr>
          <a:xfrm>
            <a:off x="3831431" y="6403464"/>
            <a:ext cx="3059700" cy="277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27</a:t>
            </a:fld>
            <a:endParaRPr dirty="0"/>
          </a:p>
        </p:txBody>
      </p:sp>
      <p:sp>
        <p:nvSpPr>
          <p:cNvPr id="255" name="Google Shape;255;ge375827a26_0_43"/>
          <p:cNvSpPr txBox="1"/>
          <p:nvPr/>
        </p:nvSpPr>
        <p:spPr>
          <a:xfrm>
            <a:off x="4586633" y="1258845"/>
            <a:ext cx="4039800" cy="18466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fr-FR" b="1" dirty="0">
                <a:solidFill>
                  <a:srgbClr val="366092"/>
                </a:solidFill>
              </a:rPr>
              <a:t>1.     En A</a:t>
            </a:r>
            <a:endParaRPr b="1" dirty="0">
              <a:solidFill>
                <a:srgbClr val="366092"/>
              </a:solidFill>
            </a:endParaRPr>
          </a:p>
          <a:p>
            <a:r>
              <a:rPr lang="fr-FR" dirty="0">
                <a:solidFill>
                  <a:srgbClr val="366092"/>
                </a:solidFill>
              </a:rPr>
              <a:t>Volume central sur le centre en descente aux extrémités.</a:t>
            </a:r>
            <a:r>
              <a:rPr lang="fr-FR" b="1" dirty="0">
                <a:solidFill>
                  <a:srgbClr val="366092"/>
                </a:solidFill>
              </a:rPr>
              <a:t>  </a:t>
            </a:r>
            <a:r>
              <a:rPr lang="fr-FR" dirty="0">
                <a:solidFill>
                  <a:srgbClr val="366092"/>
                </a:solidFill>
              </a:rPr>
              <a:t> </a:t>
            </a:r>
          </a:p>
          <a:p>
            <a:r>
              <a:rPr lang="fr-FR" dirty="0">
                <a:solidFill>
                  <a:srgbClr val="366092"/>
                </a:solidFill>
              </a:rPr>
              <a:t>Privilégier des quantités telles que 3/5/3 pour les piles de livres selon les formats et épaisseurs.</a:t>
            </a:r>
            <a:endParaRPr dirty="0">
              <a:solidFill>
                <a:srgbClr val="366092"/>
              </a:solidFill>
            </a:endParaRPr>
          </a:p>
        </p:txBody>
      </p:sp>
      <p:sp>
        <p:nvSpPr>
          <p:cNvPr id="256" name="Google Shape;256;ge375827a26_0_43"/>
          <p:cNvSpPr txBox="1"/>
          <p:nvPr/>
        </p:nvSpPr>
        <p:spPr>
          <a:xfrm>
            <a:off x="4593847" y="3894814"/>
            <a:ext cx="4039800" cy="21236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fr-FR" b="1" dirty="0">
                <a:solidFill>
                  <a:srgbClr val="366092"/>
                </a:solidFill>
              </a:rPr>
              <a:t>2.     En linéaire</a:t>
            </a:r>
            <a:endParaRPr b="1" dirty="0">
              <a:solidFill>
                <a:srgbClr val="366092"/>
              </a:solidFill>
            </a:endParaRPr>
          </a:p>
          <a:p>
            <a:r>
              <a:rPr lang="fr-FR" dirty="0">
                <a:solidFill>
                  <a:srgbClr val="366092"/>
                </a:solidFill>
              </a:rPr>
              <a:t>Volume similaire aux extrémités et au  centre de la table permettant une dynamique de volume. </a:t>
            </a:r>
          </a:p>
          <a:p>
            <a:r>
              <a:rPr lang="fr-FR" dirty="0">
                <a:solidFill>
                  <a:srgbClr val="366092"/>
                </a:solidFill>
              </a:rPr>
              <a:t>Idéal pour présenter des produits similaires avec des couleurs ou thèmes différents. </a:t>
            </a:r>
            <a:endParaRPr dirty="0">
              <a:solidFill>
                <a:srgbClr val="366092"/>
              </a:solidFill>
            </a:endParaRPr>
          </a:p>
        </p:txBody>
      </p:sp>
      <p:sp>
        <p:nvSpPr>
          <p:cNvPr id="262" name="Google Shape;262;ge375827a26_0_43"/>
          <p:cNvSpPr/>
          <p:nvPr/>
        </p:nvSpPr>
        <p:spPr>
          <a:xfrm>
            <a:off x="570003" y="2736509"/>
            <a:ext cx="3422400" cy="396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3" name="Google Shape;263;ge375827a26_0_43"/>
          <p:cNvSpPr/>
          <p:nvPr/>
        </p:nvSpPr>
        <p:spPr>
          <a:xfrm>
            <a:off x="2157574" y="1718163"/>
            <a:ext cx="610500" cy="960000"/>
          </a:xfrm>
          <a:prstGeom prst="rect">
            <a:avLst/>
          </a:prstGeom>
          <a:solidFill>
            <a:srgbClr val="395E8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4" name="Google Shape;264;ge375827a26_0_43"/>
          <p:cNvSpPr/>
          <p:nvPr/>
        </p:nvSpPr>
        <p:spPr>
          <a:xfrm>
            <a:off x="1756466" y="1718163"/>
            <a:ext cx="610500" cy="960000"/>
          </a:xfrm>
          <a:prstGeom prst="rect">
            <a:avLst/>
          </a:prstGeom>
          <a:solidFill>
            <a:srgbClr val="366092"/>
          </a:solidFill>
          <a:ln w="9525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5" name="Google Shape;265;ge375827a26_0_43"/>
          <p:cNvSpPr/>
          <p:nvPr/>
        </p:nvSpPr>
        <p:spPr>
          <a:xfrm>
            <a:off x="1200254" y="2182158"/>
            <a:ext cx="479700" cy="500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6" name="Google Shape;266;ge375827a26_0_43"/>
          <p:cNvSpPr/>
          <p:nvPr/>
        </p:nvSpPr>
        <p:spPr>
          <a:xfrm>
            <a:off x="2833474" y="2178063"/>
            <a:ext cx="479700" cy="500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7860" y="1997268"/>
            <a:ext cx="3750746" cy="1047560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225" y="3840178"/>
            <a:ext cx="2931956" cy="1711993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778740" y="5636464"/>
            <a:ext cx="2951268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Librairie boutique château de Compiègne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9258135" y="3175104"/>
            <a:ext cx="3385622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Librairie boutique de l’aquarium de la Rochelle</a:t>
            </a:r>
          </a:p>
        </p:txBody>
      </p:sp>
      <p:sp>
        <p:nvSpPr>
          <p:cNvPr id="3" name="Flèche gauche 2"/>
          <p:cNvSpPr/>
          <p:nvPr/>
        </p:nvSpPr>
        <p:spPr>
          <a:xfrm>
            <a:off x="4041534" y="1922390"/>
            <a:ext cx="497386" cy="55154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Flèche vers le bas 3"/>
          <p:cNvSpPr/>
          <p:nvPr/>
        </p:nvSpPr>
        <p:spPr>
          <a:xfrm>
            <a:off x="1992178" y="3227417"/>
            <a:ext cx="470647" cy="5187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2711" y="4566943"/>
            <a:ext cx="3481047" cy="1590262"/>
          </a:xfrm>
          <a:prstGeom prst="rect">
            <a:avLst/>
          </a:prstGeom>
        </p:spPr>
      </p:pic>
      <p:sp>
        <p:nvSpPr>
          <p:cNvPr id="6" name="Flèche droite 5"/>
          <p:cNvSpPr/>
          <p:nvPr/>
        </p:nvSpPr>
        <p:spPr>
          <a:xfrm>
            <a:off x="8769863" y="4956628"/>
            <a:ext cx="450800" cy="5955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vers le haut 6"/>
          <p:cNvSpPr/>
          <p:nvPr/>
        </p:nvSpPr>
        <p:spPr>
          <a:xfrm>
            <a:off x="10654463" y="3704059"/>
            <a:ext cx="497541" cy="86288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b805ff43e1_0_53"/>
          <p:cNvSpPr/>
          <p:nvPr/>
        </p:nvSpPr>
        <p:spPr>
          <a:xfrm>
            <a:off x="600551" y="86917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gb805ff43e1_0_53"/>
          <p:cNvSpPr txBox="1">
            <a:spLocks noGrp="1"/>
          </p:cNvSpPr>
          <p:nvPr>
            <p:ph type="title"/>
          </p:nvPr>
        </p:nvSpPr>
        <p:spPr>
          <a:xfrm>
            <a:off x="600556" y="249939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R="5080" algn="just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LE CROSS-MERCHANDISING</a:t>
            </a:r>
            <a:endParaRPr sz="2500" dirty="0">
              <a:solidFill>
                <a:srgbClr val="2C5596"/>
              </a:solidFill>
            </a:endParaRPr>
          </a:p>
        </p:txBody>
      </p:sp>
      <p:pic>
        <p:nvPicPr>
          <p:cNvPr id="288" name="Google Shape;288;gb805ff43e1_0_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gb805ff43e1_0_53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28</a:t>
            </a:fld>
            <a:endParaRPr/>
          </a:p>
        </p:txBody>
      </p:sp>
      <p:sp>
        <p:nvSpPr>
          <p:cNvPr id="290" name="Google Shape;290;gb805ff43e1_0_53"/>
          <p:cNvSpPr txBox="1"/>
          <p:nvPr/>
        </p:nvSpPr>
        <p:spPr>
          <a:xfrm>
            <a:off x="3805727" y="805109"/>
            <a:ext cx="4338547" cy="212362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buClr>
                <a:schemeClr val="dk1"/>
              </a:buClr>
            </a:pPr>
            <a:r>
              <a:rPr lang="fr-FR" dirty="0">
                <a:solidFill>
                  <a:schemeClr val="dk2"/>
                </a:solidFill>
                <a:highlight>
                  <a:schemeClr val="lt1"/>
                </a:highlight>
              </a:rPr>
              <a:t>Ce principe vise à susciter l'achat d'impulsion à travers une proposition de </a:t>
            </a:r>
            <a:r>
              <a:rPr lang="fr-FR" b="1" dirty="0">
                <a:solidFill>
                  <a:schemeClr val="dk2"/>
                </a:solidFill>
                <a:highlight>
                  <a:schemeClr val="lt1"/>
                </a:highlight>
              </a:rPr>
              <a:t>produits complémentaires </a:t>
            </a:r>
            <a:r>
              <a:rPr lang="fr-FR" dirty="0">
                <a:solidFill>
                  <a:schemeClr val="dk2"/>
                </a:solidFill>
                <a:highlight>
                  <a:schemeClr val="lt1"/>
                </a:highlight>
              </a:rPr>
              <a:t>en sortant des sentiers battus. Il permet une </a:t>
            </a:r>
            <a:r>
              <a:rPr lang="fr-FR" b="1" dirty="0">
                <a:solidFill>
                  <a:schemeClr val="dk2"/>
                </a:solidFill>
                <a:highlight>
                  <a:schemeClr val="lt1"/>
                </a:highlight>
              </a:rPr>
              <a:t>dynamique visuel </a:t>
            </a:r>
            <a:r>
              <a:rPr lang="fr-FR" dirty="0">
                <a:solidFill>
                  <a:schemeClr val="dk2"/>
                </a:solidFill>
                <a:highlight>
                  <a:schemeClr val="lt1"/>
                </a:highlight>
              </a:rPr>
              <a:t>en magasin en permettant de susciter l'intérêt des consommateurs et l’achat d’impulsion. </a:t>
            </a:r>
            <a:endParaRPr dirty="0">
              <a:solidFill>
                <a:schemeClr val="dk2"/>
              </a:solidFill>
              <a:highlight>
                <a:schemeClr val="lt1"/>
              </a:highlight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8664" y="448388"/>
            <a:ext cx="2410648" cy="5603304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10057301" y="6084131"/>
            <a:ext cx="3125226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Librairie boutique de l’aquarium de la Rochelle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9143057" y="1430563"/>
            <a:ext cx="914244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Peluche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9162481" y="4526690"/>
            <a:ext cx="894820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gourdes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8779648" y="2530689"/>
            <a:ext cx="1537376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Textile en </a:t>
            </a:r>
            <a:r>
              <a:rPr lang="fr-FR" dirty="0" err="1"/>
              <a:t>facing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9294199" y="3290307"/>
            <a:ext cx="611960" cy="369332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jeux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8956053" y="5422565"/>
            <a:ext cx="1301215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Textile en plié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9294199" y="3908499"/>
            <a:ext cx="611960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livres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5923949" y="3208110"/>
            <a:ext cx="2235212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Sur la thématique tortue</a:t>
            </a:r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10257268" y="1430562"/>
            <a:ext cx="341397" cy="1538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>
            <a:stCxn id="18" idx="3"/>
          </p:cNvCxnSpPr>
          <p:nvPr/>
        </p:nvCxnSpPr>
        <p:spPr>
          <a:xfrm>
            <a:off x="10317024" y="2853854"/>
            <a:ext cx="1302890" cy="845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10057301" y="3526515"/>
            <a:ext cx="911168" cy="78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10057301" y="4126585"/>
            <a:ext cx="911168" cy="419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V="1">
            <a:off x="10247557" y="4722315"/>
            <a:ext cx="606601" cy="92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>
            <a:off x="10398699" y="5730342"/>
            <a:ext cx="885765" cy="324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Accolade ouvrante 26"/>
          <p:cNvSpPr/>
          <p:nvPr/>
        </p:nvSpPr>
        <p:spPr>
          <a:xfrm>
            <a:off x="8263548" y="1447407"/>
            <a:ext cx="396827" cy="428293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798" y="1852160"/>
            <a:ext cx="2935784" cy="3860587"/>
          </a:xfrm>
          <a:prstGeom prst="rect">
            <a:avLst/>
          </a:prstGeom>
        </p:spPr>
      </p:pic>
      <p:sp>
        <p:nvSpPr>
          <p:cNvPr id="37" name="ZoneTexte 36"/>
          <p:cNvSpPr txBox="1"/>
          <p:nvPr/>
        </p:nvSpPr>
        <p:spPr>
          <a:xfrm>
            <a:off x="4869799" y="3653075"/>
            <a:ext cx="1618278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Sur le motif fleur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3456522" y="2539679"/>
            <a:ext cx="894820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gourdes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3559848" y="3584366"/>
            <a:ext cx="651552" cy="369332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sac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3421719" y="4068176"/>
            <a:ext cx="964426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pochette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3627758" y="4568427"/>
            <a:ext cx="515732" cy="646331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étui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3329345" y="3054221"/>
            <a:ext cx="1149177" cy="369332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parapluie</a:t>
            </a:r>
          </a:p>
        </p:txBody>
      </p:sp>
      <p:cxnSp>
        <p:nvCxnSpPr>
          <p:cNvPr id="30" name="Connecteur droit avec flèche 29"/>
          <p:cNvCxnSpPr/>
          <p:nvPr/>
        </p:nvCxnSpPr>
        <p:spPr>
          <a:xfrm flipH="1">
            <a:off x="822653" y="2811496"/>
            <a:ext cx="2599067" cy="43854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56" name="Connecteur droit avec flèche 255"/>
          <p:cNvCxnSpPr/>
          <p:nvPr/>
        </p:nvCxnSpPr>
        <p:spPr>
          <a:xfrm flipH="1">
            <a:off x="2481061" y="3290308"/>
            <a:ext cx="757564" cy="23620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8" name="Connecteur droit avec flèche 257"/>
          <p:cNvCxnSpPr/>
          <p:nvPr/>
        </p:nvCxnSpPr>
        <p:spPr>
          <a:xfrm flipH="1" flipV="1">
            <a:off x="1752757" y="3782453"/>
            <a:ext cx="1650080" cy="10969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0" name="Connecteur droit avec flèche 259"/>
          <p:cNvCxnSpPr>
            <a:stCxn id="40" idx="1"/>
          </p:cNvCxnSpPr>
          <p:nvPr/>
        </p:nvCxnSpPr>
        <p:spPr>
          <a:xfrm flipH="1" flipV="1">
            <a:off x="2122185" y="4284561"/>
            <a:ext cx="1299534" cy="10678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2" name="Connecteur droit avec flèche 261"/>
          <p:cNvCxnSpPr/>
          <p:nvPr/>
        </p:nvCxnSpPr>
        <p:spPr>
          <a:xfrm flipH="1" flipV="1">
            <a:off x="1360535" y="4768419"/>
            <a:ext cx="2061185" cy="4610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4" name="Connecteur droit avec flèche 263"/>
          <p:cNvCxnSpPr/>
          <p:nvPr/>
        </p:nvCxnSpPr>
        <p:spPr>
          <a:xfrm flipH="1">
            <a:off x="1971109" y="4873229"/>
            <a:ext cx="1412471" cy="48380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5" name="Accolade fermante 264"/>
          <p:cNvSpPr/>
          <p:nvPr/>
        </p:nvSpPr>
        <p:spPr>
          <a:xfrm>
            <a:off x="4401655" y="2539678"/>
            <a:ext cx="374432" cy="2462628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ZoneTexte 57"/>
          <p:cNvSpPr txBox="1"/>
          <p:nvPr/>
        </p:nvSpPr>
        <p:spPr>
          <a:xfrm>
            <a:off x="268799" y="5762780"/>
            <a:ext cx="1303887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Boutique gare MP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e375827a26_0_0"/>
          <p:cNvSpPr/>
          <p:nvPr/>
        </p:nvSpPr>
        <p:spPr>
          <a:xfrm>
            <a:off x="600551" y="811020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ge375827a26_0_0"/>
          <p:cNvSpPr txBox="1">
            <a:spLocks noGrp="1"/>
          </p:cNvSpPr>
          <p:nvPr>
            <p:ph type="title"/>
          </p:nvPr>
        </p:nvSpPr>
        <p:spPr>
          <a:xfrm>
            <a:off x="600565" y="276551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R="5080" algn="just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LE CROSS MERCHANDISING &amp; LE CROSS SELLING</a:t>
            </a:r>
            <a:endParaRPr sz="2500" dirty="0">
              <a:solidFill>
                <a:srgbClr val="2C5596"/>
              </a:solidFill>
            </a:endParaRPr>
          </a:p>
        </p:txBody>
      </p:sp>
      <p:pic>
        <p:nvPicPr>
          <p:cNvPr id="228" name="Google Shape;228;ge375827a26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e375827a26_0_0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29</a:t>
            </a:fld>
            <a:endParaRPr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51" y="1347394"/>
            <a:ext cx="6113929" cy="458544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86090" y="1473459"/>
            <a:ext cx="5096435" cy="3822326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8423143" y="6009522"/>
            <a:ext cx="3873522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Etagères =&gt; Librairie boutique de l’aquarium de la Rochelle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600550" y="6032315"/>
            <a:ext cx="3125226" cy="2616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i="1" dirty="0"/>
              <a:t>Table =&gt; Boutique du château de Versailles</a:t>
            </a:r>
          </a:p>
        </p:txBody>
      </p:sp>
    </p:spTree>
    <p:extLst>
      <p:ext uri="{BB962C8B-B14F-4D97-AF65-F5344CB8AC3E}">
        <p14:creationId xmlns:p14="http://schemas.microsoft.com/office/powerpoint/2010/main" val="3783983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61DED2-8B42-47C4-934E-EF5A361E5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3" y="2091435"/>
            <a:ext cx="9768109" cy="1803231"/>
          </a:xfrm>
        </p:spPr>
        <p:txBody>
          <a:bodyPr/>
          <a:lstStyle/>
          <a:p>
            <a:pPr marL="400050" indent="-400050">
              <a:buAutoNum type="romanUcParenR"/>
            </a:pPr>
            <a:r>
              <a:rPr lang="fr-FR" dirty="0">
                <a:solidFill>
                  <a:schemeClr val="accent3"/>
                </a:solidFill>
              </a:rPr>
              <a:t>ANALYSE DES VENTES 2024</a:t>
            </a:r>
            <a:br>
              <a:rPr lang="fr-FR" dirty="0">
                <a:solidFill>
                  <a:schemeClr val="accent3"/>
                </a:solidFill>
              </a:rPr>
            </a:br>
            <a:endParaRPr lang="fr-FR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1228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b805ff43e1_0_39"/>
          <p:cNvSpPr/>
          <p:nvPr/>
        </p:nvSpPr>
        <p:spPr>
          <a:xfrm>
            <a:off x="600551" y="1014495"/>
            <a:ext cx="2304415" cy="1905"/>
          </a:xfrm>
          <a:custGeom>
            <a:avLst/>
            <a:gdLst/>
            <a:ahLst/>
            <a:cxnLst/>
            <a:rect l="l" t="t" r="r" b="b"/>
            <a:pathLst>
              <a:path w="2304415" h="1905" extrusionOk="0">
                <a:moveTo>
                  <a:pt x="0" y="0"/>
                </a:moveTo>
                <a:lnTo>
                  <a:pt x="2304288" y="1523"/>
                </a:lnTo>
              </a:path>
            </a:pathLst>
          </a:custGeom>
          <a:noFill/>
          <a:ln w="31750" cap="flat" cmpd="sng">
            <a:solidFill>
              <a:srgbClr val="E846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gb805ff43e1_0_39"/>
          <p:cNvSpPr txBox="1">
            <a:spLocks noGrp="1"/>
          </p:cNvSpPr>
          <p:nvPr>
            <p:ph type="title"/>
          </p:nvPr>
        </p:nvSpPr>
        <p:spPr>
          <a:xfrm>
            <a:off x="600565" y="392801"/>
            <a:ext cx="11696100" cy="53795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050" rIns="0" bIns="0" rtlCol="0" anchor="t" anchorCtr="0">
            <a:spAutoFit/>
          </a:bodyPr>
          <a:lstStyle/>
          <a:p>
            <a:pPr marR="5080" algn="just">
              <a:spcBef>
                <a:spcPts val="1060"/>
              </a:spcBef>
            </a:pPr>
            <a:r>
              <a:rPr lang="fr-FR" sz="2500" dirty="0">
                <a:solidFill>
                  <a:srgbClr val="2C5596"/>
                </a:solidFill>
              </a:rPr>
              <a:t>Recommandations pour développer : </a:t>
            </a:r>
            <a:endParaRPr sz="2500" dirty="0">
              <a:solidFill>
                <a:srgbClr val="2C5596"/>
              </a:solidFill>
            </a:endParaRPr>
          </a:p>
        </p:txBody>
      </p:sp>
      <p:pic>
        <p:nvPicPr>
          <p:cNvPr id="300" name="Google Shape;300;gb805ff43e1_0_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34306" y="6347815"/>
            <a:ext cx="2158492" cy="388487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gb805ff43e1_0_39"/>
          <p:cNvSpPr txBox="1">
            <a:spLocks noGrp="1"/>
          </p:cNvSpPr>
          <p:nvPr>
            <p:ph type="sldNum" idx="12"/>
          </p:nvPr>
        </p:nvSpPr>
        <p:spPr>
          <a:xfrm>
            <a:off x="3831431" y="6393402"/>
            <a:ext cx="3059700" cy="27699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/>
          <a:p>
            <a:fld id="{00000000-1234-1234-1234-123412341234}" type="slidenum">
              <a:rPr lang="fr-FR"/>
              <a:pPr/>
              <a:t>30</a:t>
            </a:fld>
            <a:endParaRPr/>
          </a:p>
        </p:txBody>
      </p:sp>
      <p:sp>
        <p:nvSpPr>
          <p:cNvPr id="302" name="Google Shape;302;gb805ff43e1_0_39"/>
          <p:cNvSpPr txBox="1"/>
          <p:nvPr/>
        </p:nvSpPr>
        <p:spPr>
          <a:xfrm>
            <a:off x="1610573" y="2677606"/>
            <a:ext cx="2588784" cy="4320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fr-FR" sz="2000" b="1" dirty="0">
                <a:solidFill>
                  <a:schemeClr val="dk2"/>
                </a:solidFill>
              </a:rPr>
              <a:t>Son </a:t>
            </a:r>
            <a:r>
              <a:rPr lang="fr-FR" sz="20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indice de vente </a:t>
            </a:r>
            <a:endParaRPr sz="2000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b805ff43e1_0_39"/>
          <p:cNvSpPr txBox="1"/>
          <p:nvPr/>
        </p:nvSpPr>
        <p:spPr>
          <a:xfrm>
            <a:off x="8446287" y="4424460"/>
            <a:ext cx="3563470" cy="4320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fr-FR" sz="20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Son Taux de transformation</a:t>
            </a:r>
            <a:endParaRPr sz="2000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gb805ff43e1_0_39"/>
          <p:cNvSpPr txBox="1"/>
          <p:nvPr/>
        </p:nvSpPr>
        <p:spPr>
          <a:xfrm>
            <a:off x="9009440" y="1175508"/>
            <a:ext cx="2437165" cy="4320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rgbClr val="000000"/>
              </a:buClr>
              <a:buSzPts val="2000"/>
            </a:pPr>
            <a:r>
              <a:rPr lang="fr-FR" sz="20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Son Panier moyen</a:t>
            </a:r>
            <a:endParaRPr sz="2000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gb805ff43e1_0_39"/>
          <p:cNvSpPr txBox="1"/>
          <p:nvPr/>
        </p:nvSpPr>
        <p:spPr>
          <a:xfrm>
            <a:off x="608066" y="3278152"/>
            <a:ext cx="4593798" cy="147728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b="1" dirty="0">
                <a:solidFill>
                  <a:schemeClr val="dk2"/>
                </a:solidFill>
                <a:latin typeface="Calibri"/>
                <a:cs typeface="Calibri"/>
                <a:sym typeface="Calibri"/>
              </a:rPr>
              <a:t>Rotation</a:t>
            </a:r>
            <a:r>
              <a:rPr lang="fr-FR" dirty="0">
                <a:solidFill>
                  <a:schemeClr val="dk2"/>
                </a:solidFill>
                <a:latin typeface="Calibri"/>
                <a:cs typeface="Calibri"/>
                <a:sym typeface="Calibri"/>
              </a:rPr>
              <a:t> des références vendues en boutique toutes les 3 semaines ;</a:t>
            </a:r>
            <a:endParaRPr dirty="0">
              <a:solidFill>
                <a:schemeClr val="dk2"/>
              </a:solidFill>
            </a:endParaRPr>
          </a:p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Mettre en avant les petits prix avec la PLV et les tables de présentation ;</a:t>
            </a:r>
            <a:endParaRPr dirty="0">
              <a:solidFill>
                <a:schemeClr val="dk2"/>
              </a:solidFill>
            </a:endParaRPr>
          </a:p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Le merchandising doit être soigné</a:t>
            </a:r>
            <a:endParaRPr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gb805ff43e1_0_39"/>
          <p:cNvSpPr txBox="1"/>
          <p:nvPr/>
        </p:nvSpPr>
        <p:spPr>
          <a:xfrm>
            <a:off x="8272322" y="1754318"/>
            <a:ext cx="3911400" cy="92328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Proposer du cross merchandising ; </a:t>
            </a:r>
          </a:p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Accessoiriser ;</a:t>
            </a:r>
            <a:endParaRPr dirty="0">
              <a:solidFill>
                <a:schemeClr val="dk2"/>
              </a:solidFill>
            </a:endParaRPr>
          </a:p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Mettre en avant les produits phares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307" name="Google Shape;307;gb805ff43e1_0_39"/>
          <p:cNvSpPr txBox="1"/>
          <p:nvPr/>
        </p:nvSpPr>
        <p:spPr>
          <a:xfrm>
            <a:off x="8272322" y="5032437"/>
            <a:ext cx="3911400" cy="92340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Faire le réassort en permanence ;</a:t>
            </a:r>
            <a:endParaRPr dirty="0">
              <a:solidFill>
                <a:schemeClr val="dk2"/>
              </a:solidFill>
            </a:endParaRPr>
          </a:p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Tenir le magasin propre ;</a:t>
            </a:r>
            <a:endParaRPr dirty="0">
              <a:solidFill>
                <a:schemeClr val="dk2"/>
              </a:solidFill>
            </a:endParaRPr>
          </a:p>
          <a:p>
            <a:pPr marL="285750" indent="-285750">
              <a:buClr>
                <a:schemeClr val="dk2"/>
              </a:buClr>
              <a:buSzPts val="1800"/>
              <a:buFont typeface="Calibri"/>
              <a:buChar char="-"/>
            </a:pPr>
            <a:r>
              <a:rPr lang="fr-FR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Être à l’écoute et conseiller le client</a:t>
            </a:r>
            <a:endParaRPr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1282" y="2401198"/>
            <a:ext cx="2604891" cy="260489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89306" y="573604"/>
            <a:ext cx="1214718" cy="106625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65FE0-6673-B937-F705-C66A6798A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2E5481-CE39-FCF9-A2C9-8A793CDA19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3" y="2091435"/>
            <a:ext cx="9768109" cy="1803231"/>
          </a:xfrm>
        </p:spPr>
        <p:txBody>
          <a:bodyPr/>
          <a:lstStyle/>
          <a:p>
            <a:r>
              <a:rPr lang="fr-FR" dirty="0">
                <a:solidFill>
                  <a:schemeClr val="accent3"/>
                </a:solidFill>
              </a:rPr>
              <a:t>IV) Idées et recommandations de mobiliers</a:t>
            </a:r>
            <a:br>
              <a:rPr lang="fr-FR" dirty="0">
                <a:solidFill>
                  <a:schemeClr val="accent3"/>
                </a:solidFill>
              </a:rPr>
            </a:br>
            <a:endParaRPr lang="fr-FR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92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5416F-6F75-9543-71FE-81A3854B9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37B1A669-9A4D-E6D5-EF78-C62BB3B43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Exemple de la boutique du musée de la marine de paris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C50178F-B4F1-2F05-000B-EA12B1912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DC0B11E9-3BF4-0EF4-6C25-25AB07A4D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07814597-BE7A-C49D-15CA-2C5C45583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C2350DCD-16E8-54BB-89B8-0CB800E73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A28D16B6-7628-4600-F95E-FA2FDF26F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0CC0BCF-C8B0-5843-BFD9-CBA5FD972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DFD3B11B-0674-AB6A-6248-BBBAF5492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28A98B5B-BF35-459A-62DD-08F893D6F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25324A7F-06D2-BB56-6A68-1EBB77E46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768CAD5D-960C-21CE-9F67-45CECFD79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FB360373-F462-B1E0-95FB-A32AE8FE0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1AE3481F-B7E8-D697-783C-ABC06A676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BDEF40CB-333A-376B-03E9-520821A43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7E557D39-1D9F-0510-23B8-2CBA03911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5B83788C-269C-1A8C-5414-B062B623F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599A9634-6457-9B1F-D1B2-BB184B5B1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36283846-16E8-79B2-CD8D-2EDC13A3A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22" name="Image 21" descr="Une image contenant intérieur, collection, Rayonnage, mur&#10;&#10;Le contenu généré par l’IA peut être incorrect.">
            <a:extLst>
              <a:ext uri="{FF2B5EF4-FFF2-40B4-BE49-F238E27FC236}">
                <a16:creationId xmlns:a16="http://schemas.microsoft.com/office/drawing/2014/main" id="{A1D1659D-35CD-1FF0-626E-F73CDF737D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334196" y="2298979"/>
            <a:ext cx="3230445" cy="2422834"/>
          </a:xfrm>
          <a:prstGeom prst="rect">
            <a:avLst/>
          </a:prstGeom>
        </p:spPr>
      </p:pic>
      <p:pic>
        <p:nvPicPr>
          <p:cNvPr id="28" name="Image 27" descr="Une image contenant intérieur, collection, Rayonnage, livre&#10;&#10;Le contenu généré par l’IA peut être incorrect.">
            <a:extLst>
              <a:ext uri="{FF2B5EF4-FFF2-40B4-BE49-F238E27FC236}">
                <a16:creationId xmlns:a16="http://schemas.microsoft.com/office/drawing/2014/main" id="{F4D89A81-A101-98CB-5D44-124F962C06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798258" y="3441828"/>
            <a:ext cx="3714157" cy="2785618"/>
          </a:xfrm>
          <a:prstGeom prst="rect">
            <a:avLst/>
          </a:prstGeom>
        </p:spPr>
      </p:pic>
      <p:pic>
        <p:nvPicPr>
          <p:cNvPr id="30" name="Image 29" descr="Une image contenant intérieur, étagère, plastique, mur&#10;&#10;Le contenu généré par l’IA peut être incorrect.">
            <a:extLst>
              <a:ext uri="{FF2B5EF4-FFF2-40B4-BE49-F238E27FC236}">
                <a16:creationId xmlns:a16="http://schemas.microsoft.com/office/drawing/2014/main" id="{A5738EEF-9F33-707E-A190-77F9E110DC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336858" y="4468656"/>
            <a:ext cx="2627945" cy="1970959"/>
          </a:xfrm>
          <a:prstGeom prst="rect">
            <a:avLst/>
          </a:prstGeom>
        </p:spPr>
      </p:pic>
      <p:pic>
        <p:nvPicPr>
          <p:cNvPr id="32" name="Image 31" descr="Une image contenant intérieur, Rayonnage, livre, bibliothèque&#10;&#10;Le contenu généré par l’IA peut être incorrect.">
            <a:extLst>
              <a:ext uri="{FF2B5EF4-FFF2-40B4-BE49-F238E27FC236}">
                <a16:creationId xmlns:a16="http://schemas.microsoft.com/office/drawing/2014/main" id="{1927F1EF-D3B1-D4F7-0409-649806B926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2797778" y="1644260"/>
            <a:ext cx="2153750" cy="1615313"/>
          </a:xfrm>
          <a:prstGeom prst="rect">
            <a:avLst/>
          </a:prstGeom>
        </p:spPr>
      </p:pic>
      <p:pic>
        <p:nvPicPr>
          <p:cNvPr id="34" name="Image 33" descr="Une image contenant intérieur, décoration d’intérieur, mur, Rayonnage&#10;&#10;Le contenu généré par l’IA peut être incorrect.">
            <a:extLst>
              <a:ext uri="{FF2B5EF4-FFF2-40B4-BE49-F238E27FC236}">
                <a16:creationId xmlns:a16="http://schemas.microsoft.com/office/drawing/2014/main" id="{6806D503-081F-CB22-4E0D-CB5ECE0B1B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5013340" y="1517632"/>
            <a:ext cx="2883624" cy="2162718"/>
          </a:xfrm>
          <a:prstGeom prst="rect">
            <a:avLst/>
          </a:prstGeom>
        </p:spPr>
      </p:pic>
      <p:pic>
        <p:nvPicPr>
          <p:cNvPr id="36" name="Image 35" descr="Une image contenant collection, intérieur, livre, Rayonnage&#10;&#10;Le contenu généré par l’IA peut être incorrect.">
            <a:extLst>
              <a:ext uri="{FF2B5EF4-FFF2-40B4-BE49-F238E27FC236}">
                <a16:creationId xmlns:a16="http://schemas.microsoft.com/office/drawing/2014/main" id="{91FC159C-4CE3-6E18-62CA-6C88641C772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0410006" y="569458"/>
            <a:ext cx="2490658" cy="1867993"/>
          </a:xfrm>
          <a:prstGeom prst="rect">
            <a:avLst/>
          </a:prstGeom>
        </p:spPr>
      </p:pic>
      <p:pic>
        <p:nvPicPr>
          <p:cNvPr id="38" name="Image 37" descr="Une image contenant intérieur, collection, Électroménager, Rayonnage&#10;&#10;Le contenu généré par l’IA peut être incorrect.">
            <a:extLst>
              <a:ext uri="{FF2B5EF4-FFF2-40B4-BE49-F238E27FC236}">
                <a16:creationId xmlns:a16="http://schemas.microsoft.com/office/drawing/2014/main" id="{9FD3768E-3D4A-2005-9D97-28BD6A5E4C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2723691" y="4157094"/>
            <a:ext cx="2746446" cy="205983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3360B55-F22D-1B5D-418E-B872A5C6EE5F}"/>
              </a:ext>
            </a:extLst>
          </p:cNvPr>
          <p:cNvSpPr txBox="1"/>
          <p:nvPr/>
        </p:nvSpPr>
        <p:spPr>
          <a:xfrm>
            <a:off x="406712" y="3190418"/>
            <a:ext cx="2310253" cy="1631216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Mobilier modulable et universel</a:t>
            </a:r>
          </a:p>
          <a:p>
            <a:r>
              <a:rPr lang="fr-FR" sz="1000" b="1" dirty="0">
                <a:solidFill>
                  <a:schemeClr val="accent2"/>
                </a:solidFill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Corner et univers identifiables</a:t>
            </a:r>
          </a:p>
          <a:p>
            <a:r>
              <a:rPr lang="fr-FR" sz="1000" b="1" dirty="0">
                <a:solidFill>
                  <a:schemeClr val="accent2"/>
                </a:solidFill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Espaces de stockage fermés dans le mobilier</a:t>
            </a:r>
          </a:p>
          <a:p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Éclairage du mobilier et des produits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326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1615D-7FE4-463A-B7CF-581AE53F4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CE44E72A-1236-1A90-636C-C835EE235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Ilot central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5B18C384-CCA6-0709-1594-ED0ECE8AF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2306B68C-0C8C-F63F-E532-F8BDB8B74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7038B8C2-E215-6D1F-1462-070CBD1C7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5F60E4E2-2760-87E5-0843-463A25DC0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3D5800BC-C399-1B91-FA77-724403ECE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C621AB91-1802-5088-4525-9073483F2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CED4007C-8B16-45B0-F63E-582890026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6E5AC0E4-E720-A0A9-5947-E0EBEAD0D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9B0A51E7-0F47-078B-99EA-BF730D1F69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FBBC348F-F307-4FAD-4D6B-979ADD438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8045B338-A76D-FAC1-0D36-926569576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484692D1-FDB3-15D1-385F-18453D502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BD02A97F-C38C-99B3-A740-4EAD48019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40A38372-5AEF-7886-FA5D-46B35CDC8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CE449873-47A1-C99C-9B49-E36141B06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77176A9B-930D-78A0-536E-1DE1840CE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86FA1D3D-B7F2-FF62-6107-33C2EB573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6" name="Image 5" descr="Une image contenant étagère, intérieur, Magasin, sol&#10;&#10;Le contenu généré par l’IA peut être incorrect.">
            <a:extLst>
              <a:ext uri="{FF2B5EF4-FFF2-40B4-BE49-F238E27FC236}">
                <a16:creationId xmlns:a16="http://schemas.microsoft.com/office/drawing/2014/main" id="{269C426E-4776-DE05-5B01-CA0A5458A2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1171" y="2974280"/>
            <a:ext cx="2820503" cy="1910088"/>
          </a:xfrm>
          <a:prstGeom prst="rect">
            <a:avLst/>
          </a:prstGeom>
        </p:spPr>
      </p:pic>
      <p:pic>
        <p:nvPicPr>
          <p:cNvPr id="22" name="Image 21" descr="Une image contenant intérieur, sol, chaussures, Vitrine&#10;&#10;Le contenu généré par l’IA peut être incorrect.">
            <a:extLst>
              <a:ext uri="{FF2B5EF4-FFF2-40B4-BE49-F238E27FC236}">
                <a16:creationId xmlns:a16="http://schemas.microsoft.com/office/drawing/2014/main" id="{3B581B5E-BD9E-0A37-7849-CB5B8AAE5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9007" y="3985663"/>
            <a:ext cx="3317408" cy="2172668"/>
          </a:xfrm>
          <a:prstGeom prst="rect">
            <a:avLst/>
          </a:prstGeom>
        </p:spPr>
      </p:pic>
      <p:pic>
        <p:nvPicPr>
          <p:cNvPr id="24" name="Image 23" descr="Une image contenant étagère, intérieur, mur, Rayonnage&#10;&#10;Le contenu généré par l’IA peut être incorrect.">
            <a:extLst>
              <a:ext uri="{FF2B5EF4-FFF2-40B4-BE49-F238E27FC236}">
                <a16:creationId xmlns:a16="http://schemas.microsoft.com/office/drawing/2014/main" id="{61F40064-3B47-C599-114B-05ABC3E3D2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31999" r="21432"/>
          <a:stretch>
            <a:fillRect/>
          </a:stretch>
        </p:blipFill>
        <p:spPr>
          <a:xfrm>
            <a:off x="10541772" y="2988647"/>
            <a:ext cx="2518932" cy="2737173"/>
          </a:xfrm>
          <a:prstGeom prst="rect">
            <a:avLst/>
          </a:prstGeom>
        </p:spPr>
      </p:pic>
      <p:pic>
        <p:nvPicPr>
          <p:cNvPr id="28" name="Image 27" descr="Une image contenant intérieur, mur, décoration d’intérieur, sol&#10;&#10;Le contenu généré par l’IA peut être incorrect.">
            <a:extLst>
              <a:ext uri="{FF2B5EF4-FFF2-40B4-BE49-F238E27FC236}">
                <a16:creationId xmlns:a16="http://schemas.microsoft.com/office/drawing/2014/main" id="{B124AA47-361E-41EC-43A1-D262CFE1A6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1171" y="213804"/>
            <a:ext cx="2815845" cy="2575230"/>
          </a:xfrm>
          <a:prstGeom prst="rect">
            <a:avLst/>
          </a:prstGeom>
        </p:spPr>
      </p:pic>
      <p:pic>
        <p:nvPicPr>
          <p:cNvPr id="30" name="Image 29" descr="Une image contenant intérieur, habits, Magasin, collection&#10;&#10;Le contenu généré par l’IA peut être incorrect.">
            <a:extLst>
              <a:ext uri="{FF2B5EF4-FFF2-40B4-BE49-F238E27FC236}">
                <a16:creationId xmlns:a16="http://schemas.microsoft.com/office/drawing/2014/main" id="{D56EBA0B-2584-E413-7BFB-A65A4925D0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1171" y="5075033"/>
            <a:ext cx="2815845" cy="1608411"/>
          </a:xfrm>
          <a:prstGeom prst="rect">
            <a:avLst/>
          </a:prstGeom>
        </p:spPr>
      </p:pic>
      <p:pic>
        <p:nvPicPr>
          <p:cNvPr id="32" name="Image 31" descr="Une image contenant intérieur, mur, Comptoir, bouteille&#10;&#10;Le contenu généré par l’IA peut être incorrect.">
            <a:extLst>
              <a:ext uri="{FF2B5EF4-FFF2-40B4-BE49-F238E27FC236}">
                <a16:creationId xmlns:a16="http://schemas.microsoft.com/office/drawing/2014/main" id="{3361D9ED-012E-9B2B-9D23-E9688311A1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56502" y="217084"/>
            <a:ext cx="2489472" cy="2443466"/>
          </a:xfrm>
          <a:prstGeom prst="rect">
            <a:avLst/>
          </a:prstGeom>
        </p:spPr>
      </p:pic>
      <p:pic>
        <p:nvPicPr>
          <p:cNvPr id="34" name="Image 33" descr="Une image contenant intérieur, Rayonnage, collection, Vitrine&#10;&#10;Le contenu généré par l’IA peut être incorrect.">
            <a:extLst>
              <a:ext uri="{FF2B5EF4-FFF2-40B4-BE49-F238E27FC236}">
                <a16:creationId xmlns:a16="http://schemas.microsoft.com/office/drawing/2014/main" id="{E69BBDAD-60DE-1384-C27D-403A069C7E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46372" y="1091512"/>
            <a:ext cx="3302678" cy="2575482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2B5941DC-E707-A7CF-15D3-C639941A215C}"/>
              </a:ext>
            </a:extLst>
          </p:cNvPr>
          <p:cNvSpPr txBox="1"/>
          <p:nvPr/>
        </p:nvSpPr>
        <p:spPr>
          <a:xfrm>
            <a:off x="406712" y="3190418"/>
            <a:ext cx="2310253" cy="178510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Indispensable pour la présentation des objets et ouvrages 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Prévoir plusieurs niveaux pour une meilleure présentations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Un espace de stockage sous l’îlot peut être envisager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1526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D030B-2F4C-2403-7290-CDFB8DEF8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52CA4A66-6728-0943-08BC-F5E69DCCD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Linéaire / étagère 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66F6928B-60F0-54E3-9997-9E5237F52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9AD07BC2-920D-CAC0-D5CC-BAE5448D2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143EE555-AB7F-50CE-D06E-6B240593F5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A6D6255D-2CDA-46D0-0662-E34F66F96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70C14ADB-7E14-5062-3806-C35E31A9C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AC4E437C-4D66-6A81-04B1-208510E77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5F975089-170C-5371-3844-3E6940E4FE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9FF726C0-1B14-858C-885C-929A2A227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141320CC-F884-306E-76C4-644CFF284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9467A66F-1C40-5E6A-7302-E6A3CA4D9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17888C21-5749-7FC3-C2D5-9C726644D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FB034BBC-59A8-D35D-C8D6-94C9D3C88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4C68B604-AACF-DC56-C63F-9289E5794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6A7C56D3-116E-8797-1A93-A926ED4D6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38D30D90-F819-6B4D-0851-F4A19452B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E2BEA19E-1669-DF76-D27A-11E05079F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7A839EF3-73D1-547F-8F56-911557F97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6" name="Image 5" descr="Une image contenant intérieur, mur, Cabinet, Comptoir&#10;&#10;Le contenu généré par l’IA peut être incorrect.">
            <a:extLst>
              <a:ext uri="{FF2B5EF4-FFF2-40B4-BE49-F238E27FC236}">
                <a16:creationId xmlns:a16="http://schemas.microsoft.com/office/drawing/2014/main" id="{EA9BDED8-A5D7-01E7-0263-BF75221CF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542" y="139699"/>
            <a:ext cx="4635738" cy="3816546"/>
          </a:xfrm>
          <a:prstGeom prst="rect">
            <a:avLst/>
          </a:prstGeom>
        </p:spPr>
      </p:pic>
      <p:pic>
        <p:nvPicPr>
          <p:cNvPr id="22" name="Image 21" descr="Une image contenant meubles, Rayonnage, intérieur, livre&#10;&#10;Le contenu généré par l’IA peut être incorrect.">
            <a:extLst>
              <a:ext uri="{FF2B5EF4-FFF2-40B4-BE49-F238E27FC236}">
                <a16:creationId xmlns:a16="http://schemas.microsoft.com/office/drawing/2014/main" id="{101BFB10-A8DC-EBB0-A826-E08A65FCF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0146" y="152400"/>
            <a:ext cx="2978303" cy="3791145"/>
          </a:xfrm>
          <a:prstGeom prst="rect">
            <a:avLst/>
          </a:prstGeom>
        </p:spPr>
      </p:pic>
      <p:pic>
        <p:nvPicPr>
          <p:cNvPr id="24" name="Image 23" descr="Une image contenant intérieur, mur, plafond, pièce&#10;&#10;Le contenu généré par l’IA peut être incorrect.">
            <a:extLst>
              <a:ext uri="{FF2B5EF4-FFF2-40B4-BE49-F238E27FC236}">
                <a16:creationId xmlns:a16="http://schemas.microsoft.com/office/drawing/2014/main" id="{609D2D1D-8E03-EC99-B95F-6BFBA9A0C2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3183" y="4120341"/>
            <a:ext cx="4111784" cy="2563736"/>
          </a:xfrm>
          <a:prstGeom prst="rect">
            <a:avLst/>
          </a:prstGeom>
        </p:spPr>
      </p:pic>
      <p:pic>
        <p:nvPicPr>
          <p:cNvPr id="26" name="Image 25" descr="Une image contenant intérieur, Cabinet, Rayonnage, sol&#10;&#10;Le contenu généré par l’IA peut être incorrect.">
            <a:extLst>
              <a:ext uri="{FF2B5EF4-FFF2-40B4-BE49-F238E27FC236}">
                <a16:creationId xmlns:a16="http://schemas.microsoft.com/office/drawing/2014/main" id="{86E49272-1C38-4B0B-8713-5CA65F7238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5434" y="4120340"/>
            <a:ext cx="2837530" cy="2563734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3069C806-FCE4-68AA-F960-5E9C8D4741C9}"/>
              </a:ext>
            </a:extLst>
          </p:cNvPr>
          <p:cNvSpPr txBox="1"/>
          <p:nvPr/>
        </p:nvSpPr>
        <p:spPr>
          <a:xfrm>
            <a:off x="817458" y="2911226"/>
            <a:ext cx="2310253" cy="2400657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Importance de l’éclairage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Taille des « niches » différentes ou/et modulables 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Espace de stockage accessible et fermé en bas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Prévoir un « rebord », une avancée au niveau des mains pour la consultation des ouvrages ou la manipulation des objets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8232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88FC9-ED38-0215-E89F-5A68D8CF6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1821A856-9614-5EF9-431D-DFDD62634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caisse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15AE9E5D-6BEF-0FB9-6ADC-DDBE7021F0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5330EE1E-AEB0-E54D-0FF3-1F7943BA2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CD656167-FE6E-CFC1-245E-C5D56C06E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8D2EBF86-371B-629B-2961-220A5D914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072B8632-F41E-F9DC-F570-F1A66D44E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67EB3C87-94EF-0019-5723-61DE1C3FD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7ACE16F4-9282-28BB-2C6A-19038195D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F8F89BDD-5F03-51DB-52A6-07330E9C3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8B7CDAF7-DEE0-F238-AE99-3A156170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EB12A3A2-64BF-B3BF-242B-48759DE80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52454F36-671D-3CB5-CAF0-7CE264F78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7D5796DC-2E4F-431E-C326-960916EDD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EC6CF389-CF83-C27D-EE58-1E07F743EA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0E1B86EE-4CBC-A80E-9221-062493575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0E41E12C-39DE-E313-5C1C-495A938A5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F1EE72E2-00B9-A91A-61A5-A2EC7DF8C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42ECA836-9022-F8E9-B2E5-9477A5096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6" name="Image 5" descr="Une image contenant intérieur, sol, Grand magasin, magasin&#10;&#10;Le contenu généré par l’IA peut être incorrect.">
            <a:extLst>
              <a:ext uri="{FF2B5EF4-FFF2-40B4-BE49-F238E27FC236}">
                <a16:creationId xmlns:a16="http://schemas.microsoft.com/office/drawing/2014/main" id="{47F80675-CA4B-3411-AE9C-0F2A6071B2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3696" y="1953372"/>
            <a:ext cx="4831302" cy="3546924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1C64D1A-5E5A-5070-8CCA-87486F68DA48}"/>
              </a:ext>
            </a:extLst>
          </p:cNvPr>
          <p:cNvSpPr txBox="1"/>
          <p:nvPr/>
        </p:nvSpPr>
        <p:spPr>
          <a:xfrm>
            <a:off x="817458" y="2911226"/>
            <a:ext cx="2310253" cy="2400657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Prévoir de la place pour les petits produits souvenir (magnet, porte-clés, médailles…) et idéalement des casiers intégrés (attention PMR)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Prévoir un espace de rangement fermé pour les sacs. 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Cacher au </a:t>
            </a:r>
            <a:r>
              <a:rPr lang="fr-FR" sz="1000" b="1">
                <a:solidFill>
                  <a:schemeClr val="accent2"/>
                </a:solidFill>
              </a:rPr>
              <a:t>maximum l’ordinateur </a:t>
            </a:r>
          </a:p>
          <a:p>
            <a:pPr marL="171450" indent="-171450">
              <a:buFontTx/>
              <a:buChar char="-"/>
            </a:pPr>
            <a:endParaRPr lang="fr-FR" sz="1000" b="1" dirty="0">
              <a:solidFill>
                <a:schemeClr val="accent2"/>
              </a:solidFill>
            </a:endParaRPr>
          </a:p>
          <a:p>
            <a:pPr marL="171450" indent="-171450">
              <a:buFontTx/>
              <a:buChar char="-"/>
            </a:pPr>
            <a:r>
              <a:rPr lang="fr-FR" sz="1000" b="1" dirty="0">
                <a:solidFill>
                  <a:schemeClr val="accent2"/>
                </a:solidFill>
              </a:rPr>
              <a:t>Prévoir un espace pour l’emballage des paquets cadeaux </a:t>
            </a:r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745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C5679AF-0A54-498D-A05E-9CA285555C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nom de la ville [</a:t>
            </a:r>
            <a:r>
              <a:rPr lang="fr-FR" dirty="0" err="1"/>
              <a:t>arial</a:t>
            </a:r>
            <a:r>
              <a:rPr lang="fr-FR" dirty="0"/>
              <a:t> </a:t>
            </a:r>
            <a:r>
              <a:rPr lang="fr-FR" dirty="0" err="1"/>
              <a:t>bold</a:t>
            </a:r>
            <a:r>
              <a:rPr lang="fr-FR" dirty="0"/>
              <a:t> 16 pt]</a:t>
            </a:r>
          </a:p>
          <a:p>
            <a:endParaRPr lang="fr-FR" dirty="0"/>
          </a:p>
          <a:p>
            <a:pPr lvl="2"/>
            <a:r>
              <a:rPr lang="fr-FR" dirty="0"/>
              <a:t>Site</a:t>
            </a:r>
          </a:p>
          <a:p>
            <a:pPr lvl="2"/>
            <a:r>
              <a:rPr lang="fr-FR" dirty="0"/>
              <a:t>Adresse postale</a:t>
            </a:r>
          </a:p>
          <a:p>
            <a:pPr lvl="2"/>
            <a:r>
              <a:rPr lang="fr-FR" dirty="0"/>
              <a:t>Code postal</a:t>
            </a:r>
          </a:p>
          <a:p>
            <a:pPr lvl="2"/>
            <a:r>
              <a:rPr lang="fr-FR" dirty="0"/>
              <a:t>[Arial </a:t>
            </a:r>
            <a:r>
              <a:rPr lang="fr-FR" dirty="0" err="1"/>
              <a:t>regular</a:t>
            </a:r>
            <a:r>
              <a:rPr lang="fr-FR" dirty="0"/>
              <a:t> 12 pt]</a:t>
            </a:r>
          </a:p>
          <a:p>
            <a:pPr lvl="2"/>
            <a:endParaRPr lang="fr-FR" dirty="0"/>
          </a:p>
          <a:p>
            <a:pPr lvl="2"/>
            <a:r>
              <a:rPr lang="fr-FR" dirty="0"/>
              <a:t>T 00 00 00 00 00</a:t>
            </a:r>
          </a:p>
          <a:p>
            <a:pPr lvl="2"/>
            <a:r>
              <a:rPr lang="fr-FR" dirty="0"/>
              <a:t>F 00 00 00 00 00</a:t>
            </a:r>
          </a:p>
          <a:p>
            <a:pPr lvl="2"/>
            <a:r>
              <a:rPr lang="fr-FR" dirty="0"/>
              <a:t>Site internet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53EBF1-4C99-482A-A685-B44DAC7E97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nom de la ville [</a:t>
            </a:r>
            <a:r>
              <a:rPr lang="fr-FR" dirty="0" err="1"/>
              <a:t>arial</a:t>
            </a:r>
            <a:r>
              <a:rPr lang="fr-FR" dirty="0"/>
              <a:t> </a:t>
            </a:r>
            <a:r>
              <a:rPr lang="fr-FR" dirty="0" err="1"/>
              <a:t>bold</a:t>
            </a:r>
            <a:r>
              <a:rPr lang="fr-FR" dirty="0"/>
              <a:t> 16 pt]</a:t>
            </a:r>
          </a:p>
          <a:p>
            <a:endParaRPr lang="fr-FR" dirty="0"/>
          </a:p>
          <a:p>
            <a:pPr lvl="2"/>
            <a:r>
              <a:rPr lang="fr-FR" dirty="0"/>
              <a:t>Site</a:t>
            </a:r>
          </a:p>
          <a:p>
            <a:pPr lvl="2"/>
            <a:r>
              <a:rPr lang="fr-FR" dirty="0"/>
              <a:t>Adresse postale</a:t>
            </a:r>
          </a:p>
          <a:p>
            <a:pPr lvl="2"/>
            <a:r>
              <a:rPr lang="fr-FR" dirty="0"/>
              <a:t>Code postal</a:t>
            </a:r>
          </a:p>
          <a:p>
            <a:pPr lvl="2"/>
            <a:r>
              <a:rPr lang="fr-FR" dirty="0"/>
              <a:t>[Arial </a:t>
            </a:r>
            <a:r>
              <a:rPr lang="fr-FR" dirty="0" err="1"/>
              <a:t>regular</a:t>
            </a:r>
            <a:r>
              <a:rPr lang="fr-FR" dirty="0"/>
              <a:t> 12 pt]</a:t>
            </a:r>
          </a:p>
          <a:p>
            <a:pPr lvl="2"/>
            <a:endParaRPr lang="fr-FR" dirty="0"/>
          </a:p>
          <a:p>
            <a:pPr lvl="2"/>
            <a:r>
              <a:rPr lang="fr-FR" dirty="0"/>
              <a:t>T 00 00 00 00 00</a:t>
            </a:r>
          </a:p>
          <a:p>
            <a:pPr lvl="2"/>
            <a:r>
              <a:rPr lang="fr-FR" dirty="0"/>
              <a:t>F 00 00 00 00 00</a:t>
            </a:r>
          </a:p>
          <a:p>
            <a:pPr lvl="2"/>
            <a:r>
              <a:rPr lang="fr-FR" dirty="0"/>
              <a:t>Site internet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F594F3E-8DD6-4B38-A566-36B59FF7EA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nom de la ville [</a:t>
            </a:r>
            <a:r>
              <a:rPr lang="fr-FR" dirty="0" err="1"/>
              <a:t>arial</a:t>
            </a:r>
            <a:r>
              <a:rPr lang="fr-FR" dirty="0"/>
              <a:t> </a:t>
            </a:r>
            <a:r>
              <a:rPr lang="fr-FR" dirty="0" err="1"/>
              <a:t>bold</a:t>
            </a:r>
            <a:r>
              <a:rPr lang="fr-FR" dirty="0"/>
              <a:t> 16 pt]</a:t>
            </a:r>
          </a:p>
          <a:p>
            <a:endParaRPr lang="fr-FR" dirty="0"/>
          </a:p>
          <a:p>
            <a:pPr lvl="2"/>
            <a:r>
              <a:rPr lang="fr-FR" dirty="0"/>
              <a:t>Site</a:t>
            </a:r>
          </a:p>
          <a:p>
            <a:pPr lvl="2"/>
            <a:r>
              <a:rPr lang="fr-FR" dirty="0"/>
              <a:t>Adresse postale</a:t>
            </a:r>
          </a:p>
          <a:p>
            <a:pPr lvl="2"/>
            <a:r>
              <a:rPr lang="fr-FR" dirty="0"/>
              <a:t>Code postal</a:t>
            </a:r>
          </a:p>
          <a:p>
            <a:pPr lvl="2"/>
            <a:r>
              <a:rPr lang="fr-FR" dirty="0"/>
              <a:t>[Arial </a:t>
            </a:r>
            <a:r>
              <a:rPr lang="fr-FR" dirty="0" err="1"/>
              <a:t>regular</a:t>
            </a:r>
            <a:r>
              <a:rPr lang="fr-FR" dirty="0"/>
              <a:t> 12 pt]</a:t>
            </a:r>
          </a:p>
          <a:p>
            <a:pPr lvl="2"/>
            <a:endParaRPr lang="fr-FR" dirty="0"/>
          </a:p>
          <a:p>
            <a:pPr lvl="2"/>
            <a:r>
              <a:rPr lang="fr-FR" dirty="0"/>
              <a:t>T 00 00 00 00 00</a:t>
            </a:r>
          </a:p>
          <a:p>
            <a:pPr lvl="2"/>
            <a:r>
              <a:rPr lang="fr-FR" dirty="0"/>
              <a:t>F 00 00 00 00 00</a:t>
            </a:r>
          </a:p>
          <a:p>
            <a:pPr lvl="2"/>
            <a:r>
              <a:rPr lang="fr-FR" dirty="0"/>
              <a:t>Site internet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312B3B7-124D-4DE0-8BAE-81336B218D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/>
              <a:t>nom de la ville [</a:t>
            </a:r>
            <a:r>
              <a:rPr lang="fr-FR" dirty="0" err="1"/>
              <a:t>arial</a:t>
            </a:r>
            <a:r>
              <a:rPr lang="fr-FR" dirty="0"/>
              <a:t> </a:t>
            </a:r>
            <a:r>
              <a:rPr lang="fr-FR" dirty="0" err="1"/>
              <a:t>bold</a:t>
            </a:r>
            <a:r>
              <a:rPr lang="fr-FR" dirty="0"/>
              <a:t> 16 pt]</a:t>
            </a:r>
          </a:p>
          <a:p>
            <a:endParaRPr lang="fr-FR" dirty="0"/>
          </a:p>
          <a:p>
            <a:pPr lvl="2"/>
            <a:r>
              <a:rPr lang="fr-FR" dirty="0"/>
              <a:t>Site</a:t>
            </a:r>
          </a:p>
          <a:p>
            <a:pPr lvl="2"/>
            <a:r>
              <a:rPr lang="fr-FR" dirty="0"/>
              <a:t>Adresse postale</a:t>
            </a:r>
          </a:p>
          <a:p>
            <a:pPr lvl="2"/>
            <a:r>
              <a:rPr lang="fr-FR" dirty="0"/>
              <a:t>Code postal</a:t>
            </a:r>
          </a:p>
          <a:p>
            <a:pPr lvl="2"/>
            <a:r>
              <a:rPr lang="fr-FR" dirty="0"/>
              <a:t>[Arial </a:t>
            </a:r>
            <a:r>
              <a:rPr lang="fr-FR" dirty="0" err="1"/>
              <a:t>regular</a:t>
            </a:r>
            <a:r>
              <a:rPr lang="fr-FR" dirty="0"/>
              <a:t> 12 pt]</a:t>
            </a:r>
          </a:p>
          <a:p>
            <a:pPr lvl="2"/>
            <a:endParaRPr lang="fr-FR" dirty="0"/>
          </a:p>
          <a:p>
            <a:pPr lvl="2"/>
            <a:r>
              <a:rPr lang="fr-FR" dirty="0"/>
              <a:t>T 00 00 00 00 00</a:t>
            </a:r>
          </a:p>
          <a:p>
            <a:pPr lvl="2"/>
            <a:r>
              <a:rPr lang="fr-FR" dirty="0"/>
              <a:t>F 00 00 00 00 00</a:t>
            </a:r>
          </a:p>
          <a:p>
            <a:pPr lvl="2"/>
            <a:r>
              <a:rPr lang="fr-FR" dirty="0"/>
              <a:t>Site internet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F36A965-4740-4BFF-A3E6-200F90369C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r-FR" dirty="0"/>
              <a:t>nom de la ville [</a:t>
            </a:r>
            <a:r>
              <a:rPr lang="fr-FR" dirty="0" err="1"/>
              <a:t>arial</a:t>
            </a:r>
            <a:r>
              <a:rPr lang="fr-FR" dirty="0"/>
              <a:t> </a:t>
            </a:r>
            <a:r>
              <a:rPr lang="fr-FR" dirty="0" err="1"/>
              <a:t>bold</a:t>
            </a:r>
            <a:r>
              <a:rPr lang="fr-FR" dirty="0"/>
              <a:t> 16 pt]</a:t>
            </a:r>
          </a:p>
          <a:p>
            <a:endParaRPr lang="fr-FR" dirty="0"/>
          </a:p>
          <a:p>
            <a:pPr lvl="2"/>
            <a:r>
              <a:rPr lang="fr-FR" dirty="0"/>
              <a:t>Site</a:t>
            </a:r>
          </a:p>
          <a:p>
            <a:pPr lvl="2"/>
            <a:r>
              <a:rPr lang="fr-FR" dirty="0"/>
              <a:t>Adresse postale</a:t>
            </a:r>
          </a:p>
          <a:p>
            <a:pPr lvl="2"/>
            <a:r>
              <a:rPr lang="fr-FR" dirty="0"/>
              <a:t>Code postal</a:t>
            </a:r>
          </a:p>
          <a:p>
            <a:pPr lvl="2"/>
            <a:r>
              <a:rPr lang="fr-FR" dirty="0"/>
              <a:t>[Arial </a:t>
            </a:r>
            <a:r>
              <a:rPr lang="fr-FR" dirty="0" err="1"/>
              <a:t>regular</a:t>
            </a:r>
            <a:r>
              <a:rPr lang="fr-FR" dirty="0"/>
              <a:t> 12 pt]</a:t>
            </a:r>
          </a:p>
          <a:p>
            <a:pPr lvl="2"/>
            <a:endParaRPr lang="fr-FR" dirty="0"/>
          </a:p>
          <a:p>
            <a:pPr lvl="2"/>
            <a:r>
              <a:rPr lang="fr-FR" dirty="0"/>
              <a:t>T 00 00 00 00 00</a:t>
            </a:r>
          </a:p>
          <a:p>
            <a:pPr lvl="2"/>
            <a:r>
              <a:rPr lang="fr-FR" dirty="0"/>
              <a:t>F 00 00 00 00 00</a:t>
            </a:r>
          </a:p>
          <a:p>
            <a:pPr lvl="2"/>
            <a:r>
              <a:rPr lang="fr-FR" dirty="0"/>
              <a:t>Site internet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D2834A8-5927-4D05-AA0F-75B5A63C5B6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fr-FR" dirty="0"/>
              <a:t>Nous suivre</a:t>
            </a:r>
          </a:p>
          <a:p>
            <a:endParaRPr lang="fr-FR" dirty="0"/>
          </a:p>
          <a:p>
            <a:pPr lvl="2"/>
            <a:r>
              <a:rPr lang="fr-FR" dirty="0"/>
              <a:t>www.musée-marine.fr</a:t>
            </a:r>
          </a:p>
          <a:p>
            <a:pPr lvl="2"/>
            <a:endParaRPr lang="fr-FR" dirty="0"/>
          </a:p>
          <a:p>
            <a:pPr lvl="2"/>
            <a:endParaRPr lang="fr-FR" dirty="0"/>
          </a:p>
        </p:txBody>
      </p:sp>
      <p:pic>
        <p:nvPicPr>
          <p:cNvPr id="10" name="Image 9" descr="Une image contenant écran, moniteur, portable&#10;&#10;Description générée automatiquement">
            <a:extLst>
              <a:ext uri="{FF2B5EF4-FFF2-40B4-BE49-F238E27FC236}">
                <a16:creationId xmlns:a16="http://schemas.microsoft.com/office/drawing/2014/main" id="{E140B46F-C986-45FB-B6AE-B3D3D6DAF2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10926" y="6372225"/>
            <a:ext cx="1257299" cy="23336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32968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5338" y="342917"/>
            <a:ext cx="11719729" cy="900000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REPARTITION MENSUELLE CA 2024 – </a:t>
            </a:r>
            <a:r>
              <a:rPr lang="fr-FR" sz="2000" dirty="0" err="1">
                <a:solidFill>
                  <a:schemeClr val="accent2"/>
                </a:solidFill>
              </a:rPr>
              <a:t>Port-louis</a:t>
            </a:r>
            <a:br>
              <a:rPr lang="fr-FR" dirty="0">
                <a:solidFill>
                  <a:schemeClr val="accent3"/>
                </a:solidFill>
              </a:rPr>
            </a:br>
            <a:endParaRPr lang="fr-FR" dirty="0">
              <a:solidFill>
                <a:schemeClr val="accent3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5338" y="6160655"/>
            <a:ext cx="1512007" cy="2586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8728132" y="2028616"/>
            <a:ext cx="3728190" cy="304698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002060"/>
                </a:solidFill>
              </a:rPr>
              <a:t>26% du CA annuel 2024 a été réalisé au mois d’aout et 19% au mois de juillet. La fréquentation a un impact positif sur le CA.</a:t>
            </a:r>
          </a:p>
          <a:p>
            <a:r>
              <a:rPr lang="fr-FR" sz="1000" b="1" dirty="0">
                <a:solidFill>
                  <a:srgbClr val="002060"/>
                </a:solidFill>
              </a:rPr>
              <a:t>Port-Louis réalise 45% de son CA sur les 2 mois d’été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r>
              <a:rPr lang="fr-FR" sz="1000" b="1" dirty="0">
                <a:solidFill>
                  <a:srgbClr val="002060"/>
                </a:solidFill>
              </a:rPr>
              <a:t>Le CA de septembre est de 13% contre 8% au mois de juin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r>
              <a:rPr lang="fr-FR" sz="1000" b="1" dirty="0">
                <a:solidFill>
                  <a:srgbClr val="002060"/>
                </a:solidFill>
              </a:rPr>
              <a:t>La quasi-fermeture totale du musée au mois de janvier est visible sur le CA (1% du CA annuel).   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endParaRPr lang="fr-FR" sz="1000" b="1" dirty="0">
              <a:solidFill>
                <a:srgbClr val="002060"/>
              </a:solidFill>
            </a:endParaRPr>
          </a:p>
          <a:p>
            <a:r>
              <a:rPr lang="fr-FR" sz="1600" b="1" dirty="0">
                <a:solidFill>
                  <a:schemeClr val="accent2"/>
                </a:solidFill>
              </a:rPr>
              <a:t>Il faudrait idéalement que les travaux de la boutique soient réalisés en janvier / février (CA très faible)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1" dirty="0">
              <a:solidFill>
                <a:schemeClr val="accent2"/>
              </a:solidFill>
            </a:endParaRPr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6089869"/>
              </p:ext>
            </p:extLst>
          </p:nvPr>
        </p:nvGraphicFramePr>
        <p:xfrm>
          <a:off x="347218" y="1911519"/>
          <a:ext cx="7262950" cy="3722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8533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/>
          <p:cNvSpPr txBox="1">
            <a:spLocks/>
          </p:cNvSpPr>
          <p:nvPr/>
        </p:nvSpPr>
        <p:spPr>
          <a:xfrm>
            <a:off x="592659" y="513075"/>
            <a:ext cx="10782212" cy="900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rgbClr val="002060"/>
                </a:solidFill>
              </a:rPr>
              <a:t>TAUX DE TRANSFORMATION* - réseau boutiques des musées des ports (2019 – N-1)</a:t>
            </a:r>
          </a:p>
          <a:p>
            <a:endParaRPr lang="fr-FR" sz="2000" dirty="0"/>
          </a:p>
        </p:txBody>
      </p:sp>
      <p:sp>
        <p:nvSpPr>
          <p:cNvPr id="6" name="ZoneTexte 5"/>
          <p:cNvSpPr txBox="1"/>
          <p:nvPr/>
        </p:nvSpPr>
        <p:spPr>
          <a:xfrm>
            <a:off x="8448820" y="6071364"/>
            <a:ext cx="3754604" cy="338554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 i="1" dirty="0">
                <a:solidFill>
                  <a:srgbClr val="002060"/>
                </a:solidFill>
              </a:rPr>
              <a:t>*nombre de ventes effectuées, rapporté au nombre total de visiteurs sur une période donnée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59" y="4517375"/>
            <a:ext cx="4427604" cy="1005927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194061" y="2311904"/>
            <a:ext cx="4009363" cy="27084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rgbClr val="002060"/>
                </a:solidFill>
              </a:rPr>
              <a:t>Le taux de transformation de la boutique de PL est le plus faible du réseau avec un taux de 6% en 2024. 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r>
              <a:rPr lang="fr-FR" sz="1000" b="1" dirty="0">
                <a:solidFill>
                  <a:srgbClr val="002060"/>
                </a:solidFill>
              </a:rPr>
              <a:t>La position actuelle de la boutique (estimation de seulement 30% des visiteurs de la citadelle passant à la boutique) et la présence de la boutique de la Compagnie des Indes (en concurrence directe) sont en grande partie responsables de ce faible taux.  </a:t>
            </a:r>
          </a:p>
          <a:p>
            <a:endParaRPr lang="fr-FR" sz="1000" b="1" dirty="0">
              <a:solidFill>
                <a:srgbClr val="002060"/>
              </a:solidFill>
            </a:endParaRPr>
          </a:p>
          <a:p>
            <a:r>
              <a:rPr lang="fr-FR" sz="1600" b="1" dirty="0">
                <a:solidFill>
                  <a:schemeClr val="accent2"/>
                </a:solidFill>
              </a:rPr>
              <a:t>Un fort potentiel d’augmentation de ce taux est à prévoir avec un passage de 100% des visiteurs dans le nouvel espace dédié à la boutique (sortie obligatoire de la citadelle). </a:t>
            </a:r>
          </a:p>
        </p:txBody>
      </p:sp>
      <p:sp>
        <p:nvSpPr>
          <p:cNvPr id="2" name="Rectangle 1"/>
          <p:cNvSpPr/>
          <p:nvPr/>
        </p:nvSpPr>
        <p:spPr>
          <a:xfrm>
            <a:off x="592659" y="4788745"/>
            <a:ext cx="4427604" cy="17261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FFFF00"/>
              </a:highlight>
            </a:endParaRPr>
          </a:p>
        </p:txBody>
      </p:sp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8380200"/>
              </p:ext>
            </p:extLst>
          </p:nvPr>
        </p:nvGraphicFramePr>
        <p:xfrm>
          <a:off x="537047" y="1790007"/>
          <a:ext cx="4082148" cy="2180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08F46DFF-C2AF-D0DE-CF43-3916CB3DBCBA}"/>
              </a:ext>
            </a:extLst>
          </p:cNvPr>
          <p:cNvSpPr/>
          <p:nvPr/>
        </p:nvSpPr>
        <p:spPr>
          <a:xfrm>
            <a:off x="4253227" y="4517375"/>
            <a:ext cx="767036" cy="100592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84945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68156" y="244640"/>
            <a:ext cx="12289112" cy="900000"/>
          </a:xfrm>
        </p:spPr>
        <p:txBody>
          <a:bodyPr/>
          <a:lstStyle/>
          <a:p>
            <a:r>
              <a:rPr lang="fr-FR" sz="2000" dirty="0">
                <a:solidFill>
                  <a:schemeClr val="accent2"/>
                </a:solidFill>
              </a:rPr>
              <a:t>PORT-LOUIS</a:t>
            </a:r>
            <a:r>
              <a:rPr lang="fr-FR" sz="2000" dirty="0">
                <a:solidFill>
                  <a:srgbClr val="002060"/>
                </a:solidFill>
              </a:rPr>
              <a:t> - REPARTITION du CA PAR FAMILLE et sous-famille DE PRODUITS – 2024</a:t>
            </a:r>
            <a:br>
              <a:rPr lang="fr-FR" sz="2000" dirty="0">
                <a:solidFill>
                  <a:srgbClr val="002060"/>
                </a:solidFill>
              </a:rPr>
            </a:br>
            <a:endParaRPr lang="fr-FR" sz="2000" dirty="0">
              <a:solidFill>
                <a:srgbClr val="00206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43" y="2324457"/>
            <a:ext cx="3996840" cy="3218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553" y="1633702"/>
            <a:ext cx="1980716" cy="157441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412331" y="2167086"/>
            <a:ext cx="2944164" cy="313932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En 2024, les 3 familles de produits qui concentrent 75% des ventes sur le site de Port-Louis sont les suivantes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200" b="1" dirty="0">
                <a:solidFill>
                  <a:schemeClr val="accent2"/>
                </a:solidFill>
              </a:rPr>
              <a:t>Librairie (33% des ventes) 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dont 53,3% pour les livres adulte hors éditions MNM</a:t>
            </a: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200" b="1" dirty="0">
                <a:solidFill>
                  <a:schemeClr val="accent2"/>
                </a:solidFill>
              </a:rPr>
              <a:t>Maison et décoration (28% des ventes) 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dont 70% pour les Arts de la Table</a:t>
            </a: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fr-FR" sz="1200" b="1" dirty="0">
                <a:solidFill>
                  <a:schemeClr val="accent2"/>
                </a:solidFill>
              </a:rPr>
              <a:t>Produits souvenirs (14% des ventes)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dont 46% pour les Médailles et billets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En 2024, la librairie passe devant la famille Maison et décoration, qui représentait 33% du CA en 2023. la librairie représentait alors 26% du CA annuel.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Les produits souvenir représentent 14% du CA total, pourcentage en baisse depuis 2023 (17%).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6CEE2AD-079F-BF79-7185-66639C685A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239" y="3838361"/>
            <a:ext cx="1932030" cy="28415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8C6034A-16B4-A807-1BC3-4A30BC2999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497" y="3798914"/>
            <a:ext cx="1932031" cy="28809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4148493-1D8F-17FC-B55F-A707EE31BA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498" y="896808"/>
            <a:ext cx="1932030" cy="283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10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30954" y="-51842"/>
            <a:ext cx="12289112" cy="900000"/>
          </a:xfrm>
        </p:spPr>
        <p:txBody>
          <a:bodyPr/>
          <a:lstStyle/>
          <a:p>
            <a:r>
              <a:rPr lang="fr-FR" sz="2000" dirty="0">
                <a:solidFill>
                  <a:schemeClr val="accent2"/>
                </a:solidFill>
              </a:rPr>
              <a:t>PORT-LOUIS</a:t>
            </a:r>
            <a:r>
              <a:rPr lang="fr-FR" sz="2000" dirty="0">
                <a:solidFill>
                  <a:srgbClr val="002060"/>
                </a:solidFill>
              </a:rPr>
              <a:t> - TOP 5 PRODUITS (proportion CA)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132" y="995032"/>
            <a:ext cx="3112371" cy="151138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67" y="2644281"/>
            <a:ext cx="1431316" cy="197643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387" y="4844629"/>
            <a:ext cx="2118513" cy="154827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70" y="4542265"/>
            <a:ext cx="2255905" cy="1605574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5108364" y="2562163"/>
            <a:ext cx="154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1) CA 3885 €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274468" y="4172933"/>
            <a:ext cx="15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2) CA 3119 €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258939" y="4620716"/>
            <a:ext cx="154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3) CA 2843 €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580201" y="6153160"/>
            <a:ext cx="154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4) CA 2040 €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9919522" y="6488668"/>
            <a:ext cx="154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tx2">
                    <a:lumMod val="50000"/>
                  </a:schemeClr>
                </a:solidFill>
              </a:rPr>
              <a:t>5) CA 1740 €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106" y="5045797"/>
            <a:ext cx="5166846" cy="130321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54" y="1587713"/>
            <a:ext cx="1720658" cy="2582559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9115327" y="975113"/>
            <a:ext cx="3831920" cy="1938992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La médaille reste le numéro 1 des ventes à Port-Louis en 2024 avec une très légère hausse du CA (3 702€ en 2023)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L’ouvrage sur Virginie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Hériot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fait son entrée dans le Top 5 (en lien avec la programmation 2024).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Le souvenir de visite passe en 3</a:t>
            </a:r>
            <a:r>
              <a:rPr lang="fr-FR" sz="1000" b="1" baseline="30000" dirty="0">
                <a:solidFill>
                  <a:schemeClr val="tx2">
                    <a:lumMod val="50000"/>
                  </a:schemeClr>
                </a:solidFill>
              </a:rPr>
              <a:t>ème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position (Numéro 2 des ventes en 2023 avec un CA de 3 087 €)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Les cartes </a:t>
            </a:r>
            <a:r>
              <a:rPr lang="fr-FR" sz="1000" b="1" dirty="0" err="1">
                <a:solidFill>
                  <a:schemeClr val="tx2">
                    <a:lumMod val="50000"/>
                  </a:schemeClr>
                </a:solidFill>
              </a:rPr>
              <a:t>Antica</a:t>
            </a:r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 passent devant les bols en céramique de chez Sopha. </a:t>
            </a:r>
          </a:p>
        </p:txBody>
      </p:sp>
    </p:spTree>
    <p:extLst>
      <p:ext uri="{BB962C8B-B14F-4D97-AF65-F5344CB8AC3E}">
        <p14:creationId xmlns:p14="http://schemas.microsoft.com/office/powerpoint/2010/main" val="56245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095CB-70A2-6F0B-B47E-6FD43F024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4B3E44-A1F7-BE5A-8028-A77F5376B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223" y="2091435"/>
            <a:ext cx="9768109" cy="1803231"/>
          </a:xfrm>
        </p:spPr>
        <p:txBody>
          <a:bodyPr/>
          <a:lstStyle/>
          <a:p>
            <a:r>
              <a:rPr lang="fr-FR" dirty="0">
                <a:solidFill>
                  <a:schemeClr val="accent3"/>
                </a:solidFill>
              </a:rPr>
              <a:t>II) Le catalogue produit </a:t>
            </a:r>
            <a:br>
              <a:rPr lang="fr-FR" dirty="0">
                <a:solidFill>
                  <a:schemeClr val="accent3"/>
                </a:solidFill>
              </a:rPr>
            </a:br>
            <a:endParaRPr lang="fr-FR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21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E3E8A-62A2-60AE-D4A1-7E1051049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>
            <a:extLst>
              <a:ext uri="{FF2B5EF4-FFF2-40B4-BE49-F238E27FC236}">
                <a16:creationId xmlns:a16="http://schemas.microsoft.com/office/drawing/2014/main" id="{49E693C1-4EA2-1B8D-7769-E70C77D51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441" y="232899"/>
            <a:ext cx="11631557" cy="824919"/>
          </a:xfrm>
        </p:spPr>
        <p:txBody>
          <a:bodyPr/>
          <a:lstStyle/>
          <a:p>
            <a:r>
              <a:rPr lang="fr-FR" sz="2000" dirty="0">
                <a:solidFill>
                  <a:srgbClr val="002060"/>
                </a:solidFill>
              </a:rPr>
              <a:t>Arts de la table 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86DE7BD8-4A34-0C85-CA24-77BD31A00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831" y="52197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2">
            <a:extLst>
              <a:ext uri="{FF2B5EF4-FFF2-40B4-BE49-F238E27FC236}">
                <a16:creationId xmlns:a16="http://schemas.microsoft.com/office/drawing/2014/main" id="{566EB283-F3EE-6F6F-01ED-20EF354A3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-7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92171FAE-4AD2-01DD-45A0-4302F987F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6477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31CD2900-8432-851E-7CE7-624A1EC70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1506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E703E068-4E7E-BE56-EAFA-280FF2787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16535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247F1319-5CBB-B6BB-4043-95876FDAD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1564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8AE4773C-9121-8EDB-E637-6B88D3D2C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26593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E0FDD3F6-6190-BB57-3C71-8AB99EFF8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1623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79807217-426A-46DA-DEBA-DB82F3177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366522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44310022-9A5A-2365-689A-F3DDE7F82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16814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48B24DA2-179E-804D-0D67-21D4E2534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467106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22">
            <a:extLst>
              <a:ext uri="{FF2B5EF4-FFF2-40B4-BE49-F238E27FC236}">
                <a16:creationId xmlns:a16="http://schemas.microsoft.com/office/drawing/2014/main" id="{E54CB2AE-1CF6-5381-202D-694E4EA4D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17398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99265878-013F-7A69-0BEA-0B7FB7FA3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831" y="56769000"/>
            <a:ext cx="1330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</a:br>
            <a:r>
              <a:rPr kumimoji="0" lang="fr-FR" altLang="fr-FR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Envoyé de mon iPhone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E5F02CC4-5D52-35D6-0D96-D3F42B9BA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id="{C7D76DFF-EBC4-7364-D6D0-64897665F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538" y="847183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762AD7F1-9A85-852E-4987-A84EF5C8C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C40801B1-402B-C648-47D5-855D923DF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667" y="1132179"/>
            <a:ext cx="133016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32" name="Image 31" descr="Une image contenant intérieur, mur, cadre photo, collection&#10;&#10;Le contenu généré par l’IA peut être incorrect.">
            <a:extLst>
              <a:ext uri="{FF2B5EF4-FFF2-40B4-BE49-F238E27FC236}">
                <a16:creationId xmlns:a16="http://schemas.microsoft.com/office/drawing/2014/main" id="{2AD30120-01DF-A21A-B120-597867822F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3114" t="13042" r="189" b="25008"/>
          <a:stretch>
            <a:fillRect/>
          </a:stretch>
        </p:blipFill>
        <p:spPr>
          <a:xfrm rot="5400000">
            <a:off x="3072513" y="2488977"/>
            <a:ext cx="4343401" cy="2631225"/>
          </a:xfrm>
          <a:prstGeom prst="rect">
            <a:avLst/>
          </a:prstGeom>
        </p:spPr>
      </p:pic>
      <p:pic>
        <p:nvPicPr>
          <p:cNvPr id="36" name="Image 35" descr="Une image contenant armoire, intérieur, en bois, collection&#10;&#10;Le contenu généré par l’IA peut être incorrect.">
            <a:extLst>
              <a:ext uri="{FF2B5EF4-FFF2-40B4-BE49-F238E27FC236}">
                <a16:creationId xmlns:a16="http://schemas.microsoft.com/office/drawing/2014/main" id="{C9104A51-311B-CE05-FC10-A7E6DB05D3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352516" y="2175815"/>
            <a:ext cx="4343400" cy="325755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DCEA06F-E23C-D871-7D55-8AFBF6DDBD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16" y="1741991"/>
            <a:ext cx="1523270" cy="2271464"/>
          </a:xfrm>
          <a:prstGeom prst="rect">
            <a:avLst/>
          </a:prstGeom>
        </p:spPr>
      </p:pic>
      <p:pic>
        <p:nvPicPr>
          <p:cNvPr id="54" name="Image 53" descr="Une image contenant intérieur, sol, meubles, Rayonnage&#10;&#10;Le contenu généré par l’IA peut être incorrect.">
            <a:extLst>
              <a:ext uri="{FF2B5EF4-FFF2-40B4-BE49-F238E27FC236}">
                <a16:creationId xmlns:a16="http://schemas.microsoft.com/office/drawing/2014/main" id="{E07E64B6-85EB-6D6A-EA9A-BBA0301529C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48147"/>
          <a:stretch>
            <a:fillRect/>
          </a:stretch>
        </p:blipFill>
        <p:spPr>
          <a:xfrm>
            <a:off x="6741837" y="1632892"/>
            <a:ext cx="3002927" cy="4343398"/>
          </a:xfrm>
          <a:prstGeom prst="rect">
            <a:avLst/>
          </a:prstGeom>
        </p:spPr>
      </p:pic>
      <p:sp>
        <p:nvSpPr>
          <p:cNvPr id="55" name="ZoneTexte 54">
            <a:extLst>
              <a:ext uri="{FF2B5EF4-FFF2-40B4-BE49-F238E27FC236}">
                <a16:creationId xmlns:a16="http://schemas.microsoft.com/office/drawing/2014/main" id="{DAB54FF9-4C28-FE77-E0E8-5F1560599A4D}"/>
              </a:ext>
            </a:extLst>
          </p:cNvPr>
          <p:cNvSpPr txBox="1"/>
          <p:nvPr/>
        </p:nvSpPr>
        <p:spPr>
          <a:xfrm>
            <a:off x="372366" y="4253831"/>
            <a:ext cx="3209906" cy="209288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000" b="1" dirty="0">
                <a:solidFill>
                  <a:schemeClr val="accent2"/>
                </a:solidFill>
              </a:rPr>
              <a:t>Arts de la table :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La porcelaine japonaise (assiettes, bols, plats, mugs) présentée actuellement dans une étagère, dans 2 vitrines et sur une table.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19% du CA sur cette catégorie de produits. </a:t>
            </a:r>
          </a:p>
          <a:p>
            <a:endParaRPr lang="fr-FR" sz="1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Il faudra prévoir un espace dédié à la porcelaine dans la nouvelle boutique pour mettre en valeur ces produits, idéalement avec un éclairage. </a:t>
            </a:r>
          </a:p>
          <a:p>
            <a:r>
              <a:rPr lang="fr-FR" sz="1000" b="1" dirty="0">
                <a:solidFill>
                  <a:schemeClr val="tx2">
                    <a:lumMod val="50000"/>
                  </a:schemeClr>
                </a:solidFill>
              </a:rPr>
              <a:t>Il faudra suffisamment de hauteur dans les étagères pour présenter les assiettes droites. </a:t>
            </a:r>
          </a:p>
        </p:txBody>
      </p:sp>
    </p:spTree>
    <p:extLst>
      <p:ext uri="{BB962C8B-B14F-4D97-AF65-F5344CB8AC3E}">
        <p14:creationId xmlns:p14="http://schemas.microsoft.com/office/powerpoint/2010/main" val="2365634309"/>
      </p:ext>
    </p:extLst>
  </p:cSld>
  <p:clrMapOvr>
    <a:masterClrMapping/>
  </p:clrMapOvr>
</p:sld>
</file>

<file path=ppt/theme/theme1.xml><?xml version="1.0" encoding="utf-8"?>
<a:theme xmlns:a="http://schemas.openxmlformats.org/drawingml/2006/main" name="Musée National de la Marine">
  <a:themeElements>
    <a:clrScheme name="Musée National de la Marine">
      <a:dk1>
        <a:srgbClr val="000000"/>
      </a:dk1>
      <a:lt1>
        <a:srgbClr val="FFFFFF"/>
      </a:lt1>
      <a:dk2>
        <a:srgbClr val="2C5697"/>
      </a:dk2>
      <a:lt2>
        <a:srgbClr val="FFFFFF"/>
      </a:lt2>
      <a:accent1>
        <a:srgbClr val="E32780"/>
      </a:accent1>
      <a:accent2>
        <a:srgbClr val="F59C30"/>
      </a:accent2>
      <a:accent3>
        <a:srgbClr val="E84734"/>
      </a:accent3>
      <a:accent4>
        <a:srgbClr val="19B6C3"/>
      </a:accent4>
      <a:accent5>
        <a:srgbClr val="F4CC4B"/>
      </a:accent5>
      <a:accent6>
        <a:srgbClr val="E32780"/>
      </a:accent6>
      <a:hlink>
        <a:srgbClr val="000000"/>
      </a:hlink>
      <a:folHlink>
        <a:srgbClr val="2C569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NM Template PowerPoint v1.potx" id="{A4570548-14D0-45E8-BBEA-4D91D3900C19}" vid="{A1077E19-956A-44B5-BF3B-004CAE20B29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13233</TotalTime>
  <Words>2453</Words>
  <Application>Microsoft Office PowerPoint</Application>
  <PresentationFormat>Personnalisé</PresentationFormat>
  <Paragraphs>501</Paragraphs>
  <Slides>36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40" baseType="lpstr">
      <vt:lpstr>Arial</vt:lpstr>
      <vt:lpstr>Calibri</vt:lpstr>
      <vt:lpstr>Wingdings</vt:lpstr>
      <vt:lpstr>Musée National de la Marine</vt:lpstr>
      <vt:lpstr>TRAVAUX BOUTIQUE PORT-LOUIS ANNEXES </vt:lpstr>
      <vt:lpstr>Boutique Port-Louis</vt:lpstr>
      <vt:lpstr>ANALYSE DES VENTES 2024 </vt:lpstr>
      <vt:lpstr>REPARTITION MENSUELLE CA 2024 – Port-louis </vt:lpstr>
      <vt:lpstr>Présentation PowerPoint</vt:lpstr>
      <vt:lpstr>PORT-LOUIS - REPARTITION du CA PAR FAMILLE et sous-famille DE PRODUITS – 2024 </vt:lpstr>
      <vt:lpstr>PORT-LOUIS - TOP 5 PRODUITS (proportion CA)</vt:lpstr>
      <vt:lpstr>II) Le catalogue produit  </vt:lpstr>
      <vt:lpstr>Arts de la table </vt:lpstr>
      <vt:lpstr>livres</vt:lpstr>
      <vt:lpstr>Editions du musée</vt:lpstr>
      <vt:lpstr>Petits objets marine</vt:lpstr>
      <vt:lpstr>accessoires</vt:lpstr>
      <vt:lpstr>medailles</vt:lpstr>
      <vt:lpstr>Thés et épices</vt:lpstr>
      <vt:lpstr>Livres jeunesse</vt:lpstr>
      <vt:lpstr>magnets</vt:lpstr>
      <vt:lpstr>affiches</vt:lpstr>
      <vt:lpstr>carterie</vt:lpstr>
      <vt:lpstr>Vêtements </vt:lpstr>
      <vt:lpstr>III) Consultation My pop up store 2021 - recommandations </vt:lpstr>
      <vt:lpstr>INTRODUCTION : les bases  </vt:lpstr>
      <vt:lpstr>LE ZONING </vt:lpstr>
      <vt:lpstr>LE PRODUIT </vt:lpstr>
      <vt:lpstr>NIVEAU DE PRÉSENTATION</vt:lpstr>
      <vt:lpstr>PRÉSENTATION TEXTILE</vt:lpstr>
      <vt:lpstr>PRÉSENTATION TABLE</vt:lpstr>
      <vt:lpstr>LE CROSS-MERCHANDISING</vt:lpstr>
      <vt:lpstr>LE CROSS MERCHANDISING &amp; LE CROSS SELLING</vt:lpstr>
      <vt:lpstr>Recommandations pour développer : </vt:lpstr>
      <vt:lpstr>IV) Idées et recommandations de mobiliers </vt:lpstr>
      <vt:lpstr>Exemple de la boutique du musée de la marine de paris</vt:lpstr>
      <vt:lpstr>Ilot central</vt:lpstr>
      <vt:lpstr>Linéaire / étagère </vt:lpstr>
      <vt:lpstr>caisse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sur 2 lignes maximum [arial bold 36 pt]</dc:title>
  <dc:creator>de ferrières isaure</dc:creator>
  <cp:lastModifiedBy>Guillaume FERRANE</cp:lastModifiedBy>
  <cp:revision>946</cp:revision>
  <cp:lastPrinted>2024-04-29T13:07:06Z</cp:lastPrinted>
  <dcterms:created xsi:type="dcterms:W3CDTF">2021-02-12T16:47:37Z</dcterms:created>
  <dcterms:modified xsi:type="dcterms:W3CDTF">2025-06-24T15:20:24Z</dcterms:modified>
</cp:coreProperties>
</file>